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58" r:id="rId3"/>
    <p:sldId id="286" r:id="rId4"/>
    <p:sldId id="287" r:id="rId5"/>
    <p:sldId id="262" r:id="rId6"/>
    <p:sldId id="263" r:id="rId7"/>
    <p:sldId id="260" r:id="rId8"/>
    <p:sldId id="281" r:id="rId9"/>
    <p:sldId id="282" r:id="rId10"/>
    <p:sldId id="265" r:id="rId11"/>
    <p:sldId id="283" r:id="rId12"/>
    <p:sldId id="267" r:id="rId13"/>
    <p:sldId id="268" r:id="rId14"/>
    <p:sldId id="284" r:id="rId15"/>
    <p:sldId id="269" r:id="rId16"/>
    <p:sldId id="270" r:id="rId17"/>
    <p:sldId id="271" r:id="rId18"/>
    <p:sldId id="28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34A71-FA13-BF2D-E2F5-ACDBC3B4BF3B}" name="Aaksshay Kumandan" initials="AK" userId="5e3bb2722fceb2a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0DF8D51-9D7C-4EA7-96F9-3E1D46C70690}" v="3" dt="2023-02-02T01:26:09.693"/>
    <p1510:client id="{217A0776-F230-45F5-A6FD-402A0B382CF2}" v="1633" dt="2023-01-31T02:23:12.600"/>
    <p1510:client id="{23EC0298-4D06-4188-834B-BFF4E9924F53}" v="1" dt="2023-01-29T11:51:20.670"/>
    <p1510:client id="{256388A0-9632-451A-B077-0744BC1A09FC}" v="389" dt="2023-02-04T03:14:00.660"/>
    <p1510:client id="{27B2EC3C-8972-4B09-8849-793343C27EFD}" v="1194" dt="2023-01-30T16:47:30.122"/>
    <p1510:client id="{2B10FCFE-8BB0-4220-B73E-DDF0D20C2C75}" v="1019" dt="2023-01-31T13:54:04.557"/>
    <p1510:client id="{2FA6EB10-29DA-479E-98C0-F97063726DFA}" v="1239" dt="2023-01-29T11:39:43.210"/>
    <p1510:client id="{2FEFF392-FA9F-467E-934F-A79044848C82}" v="449" dt="2023-01-30T14:05:29.361"/>
    <p1510:client id="{3C682618-001F-4033-AFBD-CA158F65872A}" v="656" dt="2023-01-29T04:48:06.394"/>
    <p1510:client id="{3F003186-6CA0-43E2-B5D5-3A8D9C1079AD}" v="49" dt="2023-02-04T03:24:55.609"/>
    <p1510:client id="{4C3363BB-5F73-484E-9C95-290503B0117A}" v="180" dt="2023-01-29T03:30:15.777"/>
    <p1510:client id="{5328EED2-31F2-4447-AF9A-2E6EBB2F0C49}" v="1585" dt="2023-01-29T10:24:15.357"/>
    <p1510:client id="{5636D6D5-1C2D-4A2D-8EC4-38A7C431CE23}" v="797" dt="2023-01-30T13:38:38.441"/>
    <p1510:client id="{61E9B0D2-862C-4EF9-BBF3-786B34873BDE}" v="1740" dt="2023-01-28T15:22:21.439"/>
    <p1510:client id="{6C386180-0D97-4042-A296-1439877ABAA0}" v="771" dt="2023-01-29T03:17:55.063"/>
    <p1510:client id="{83450705-1244-400E-9A31-F5E9AF834B42}" v="19" dt="2023-02-22T14:30:09.143"/>
    <p1510:client id="{8D607433-CA4D-4652-B4F4-FA9D37A43656}" v="5" dt="2023-02-02T01:21:01.076"/>
    <p1510:client id="{C25EBAE3-3444-4BEB-AA90-FA93E3AC8FA5}" v="1919" dt="2023-02-02T01:13:49.902"/>
    <p1510:client id="{D79E44AD-5434-4B33-B3A7-098A54B067DA}" v="7" dt="2023-01-30T05:43:02.298"/>
    <p1510:client id="{DE3F3188-C563-49B8-92B9-C95529458CA7}" v="19" dt="2023-02-06T12:09:02.311"/>
    <p1510:client id="{E2FF6293-355D-472A-B8FB-C6326881B50A}" v="1" dt="2023-01-29T12:03:56.275"/>
    <p1510:client id="{F1A37344-AD41-4BFF-93CD-10076B8BA5AD}" v="13" dt="2023-02-02T05:33:2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3F003186-6CA0-43E2-B5D5-3A8D9C1079AD}"/>
    <pc:docChg chg="modSld">
      <pc:chgData name="Aaksshay Kumandan" userId="5e3bb2722fceb2a8" providerId="Windows Live" clId="Web-{3F003186-6CA0-43E2-B5D5-3A8D9C1079AD}" dt="2023-02-04T03:25:00.609" v="50"/>
      <pc:docMkLst>
        <pc:docMk/>
      </pc:docMkLst>
      <pc:sldChg chg="addSp delSp modSp mod setBg setClrOvrMap">
        <pc:chgData name="Aaksshay Kumandan" userId="5e3bb2722fceb2a8" providerId="Windows Live" clId="Web-{3F003186-6CA0-43E2-B5D5-3A8D9C1079AD}" dt="2023-02-04T03:25:00.609" v="50"/>
        <pc:sldMkLst>
          <pc:docMk/>
          <pc:sldMk cId="757510951" sldId="283"/>
        </pc:sldMkLst>
        <pc:spChg chg="mod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2" creationId="{8DC46FC3-F14B-09F1-F3CC-69B5A887BC36}"/>
          </ac:spMkLst>
        </pc:spChg>
        <pc:spChg chg="add del mod">
          <ac:chgData name="Aaksshay Kumandan" userId="5e3bb2722fceb2a8" providerId="Windows Live" clId="Web-{3F003186-6CA0-43E2-B5D5-3A8D9C1079AD}" dt="2023-02-04T03:20:49.427" v="5"/>
          <ac:spMkLst>
            <pc:docMk/>
            <pc:sldMk cId="757510951" sldId="283"/>
            <ac:spMk id="3" creationId="{1FBF5F1D-C701-C880-B0BA-1EAAFCFDC1E6}"/>
          </ac:spMkLst>
        </pc:spChg>
        <pc:spChg chg="add del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12" creationId="{ABE6F9A3-300E-47F5-B41C-C8C5E758DE7C}"/>
          </ac:spMkLst>
        </pc:spChg>
        <pc:spChg chg="add del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14" creationId="{61B4701B-39FE-43B8-86AA-D6B8789C2207}"/>
          </ac:spMkLst>
        </pc:spChg>
        <pc:spChg chg="add del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16" creationId="{E9A7EF13-49FA-4355-971A-34B065F35022}"/>
          </ac:spMkLst>
        </pc:spChg>
        <pc:spChg chg="add del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18" creationId="{92CF3C3E-0F7B-4F0C-8EBD-BDD38E9C66F5}"/>
          </ac:spMkLst>
        </pc:spChg>
        <pc:spChg chg="add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23" creationId="{F747F1B4-B831-4277-8AB0-32767F7EB7BF}"/>
          </ac:spMkLst>
        </pc:spChg>
        <pc:spChg chg="add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25" creationId="{D80CFA21-AB7C-4BEB-9BFF-05764FBBF3C6}"/>
          </ac:spMkLst>
        </pc:spChg>
        <pc:spChg chg="add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27" creationId="{12F7E335-851A-4CAE-B09F-E657819D4600}"/>
          </ac:spMkLst>
        </pc:spChg>
        <pc:spChg chg="add">
          <ac:chgData name="Aaksshay Kumandan" userId="5e3bb2722fceb2a8" providerId="Windows Live" clId="Web-{3F003186-6CA0-43E2-B5D5-3A8D9C1079AD}" dt="2023-02-04T03:25:00.609" v="50"/>
          <ac:spMkLst>
            <pc:docMk/>
            <pc:sldMk cId="757510951" sldId="283"/>
            <ac:spMk id="29" creationId="{10B541F0-7F6E-402E-84D8-CF96EACA5FBC}"/>
          </ac:spMkLst>
        </pc:spChg>
        <pc:graphicFrameChg chg="mod modGraphic">
          <ac:chgData name="Aaksshay Kumandan" userId="5e3bb2722fceb2a8" providerId="Windows Live" clId="Web-{3F003186-6CA0-43E2-B5D5-3A8D9C1079AD}" dt="2023-02-04T03:25:00.609" v="50"/>
          <ac:graphicFrameMkLst>
            <pc:docMk/>
            <pc:sldMk cId="757510951" sldId="283"/>
            <ac:graphicFrameMk id="7" creationId="{D1BE3C1B-A7A5-3137-97C6-5DF3A96F9C49}"/>
          </ac:graphicFrameMkLst>
        </pc:graphicFrameChg>
        <pc:inkChg chg="add del">
          <ac:chgData name="Aaksshay Kumandan" userId="5e3bb2722fceb2a8" providerId="Windows Live" clId="Web-{3F003186-6CA0-43E2-B5D5-3A8D9C1079AD}" dt="2023-02-04T03:21:39.086" v="7"/>
          <ac:inkMkLst>
            <pc:docMk/>
            <pc:sldMk cId="757510951" sldId="283"/>
            <ac:inkMk id="4" creationId="{1DD96FBA-380C-D7EB-B96A-6E941BB89AF5}"/>
          </ac:inkMkLst>
        </pc:inkChg>
        <pc:inkChg chg="add del">
          <ac:chgData name="Aaksshay Kumandan" userId="5e3bb2722fceb2a8" providerId="Windows Live" clId="Web-{3F003186-6CA0-43E2-B5D5-3A8D9C1079AD}" dt="2023-02-04T03:22:35.322" v="13"/>
          <ac:inkMkLst>
            <pc:docMk/>
            <pc:sldMk cId="757510951" sldId="283"/>
            <ac:inkMk id="5" creationId="{163C3D61-A71E-490D-10D1-DC9E0D5370CD}"/>
          </ac:inkMkLst>
        </pc:inkChg>
        <pc:inkChg chg="add del">
          <ac:chgData name="Aaksshay Kumandan" userId="5e3bb2722fceb2a8" providerId="Windows Live" clId="Web-{3F003186-6CA0-43E2-B5D5-3A8D9C1079AD}" dt="2023-02-04T03:22:24.744" v="11"/>
          <ac:inkMkLst>
            <pc:docMk/>
            <pc:sldMk cId="757510951" sldId="283"/>
            <ac:inkMk id="6" creationId="{9404DC4C-B06B-5D39-D0F5-8F1BE0508B8E}"/>
          </ac:inkMkLst>
        </pc:inkChg>
        <pc:inkChg chg="add del">
          <ac:chgData name="Aaksshay Kumandan" userId="5e3bb2722fceb2a8" providerId="Windows Live" clId="Web-{3F003186-6CA0-43E2-B5D5-3A8D9C1079AD}" dt="2023-02-04T03:22:30.463" v="12"/>
          <ac:inkMkLst>
            <pc:docMk/>
            <pc:sldMk cId="757510951" sldId="283"/>
            <ac:inkMk id="8" creationId="{BE82D244-54D1-66A2-CF03-2A6CADFE44F6}"/>
          </ac:inkMkLst>
        </pc:inkChg>
      </pc:sldChg>
    </pc:docChg>
  </pc:docChgLst>
  <pc:docChgLst>
    <pc:chgData name="Aaksshay Kumandan" userId="5e3bb2722fceb2a8" providerId="Windows Live" clId="Web-{DE3F3188-C563-49B8-92B9-C95529458CA7}"/>
    <pc:docChg chg="modSld">
      <pc:chgData name="Aaksshay Kumandan" userId="5e3bb2722fceb2a8" providerId="Windows Live" clId="Web-{DE3F3188-C563-49B8-92B9-C95529458CA7}" dt="2023-02-06T12:09:02.311" v="24"/>
      <pc:docMkLst>
        <pc:docMk/>
      </pc:docMkLst>
      <pc:sldChg chg="delSp modSp addAnim delAnim modAnim">
        <pc:chgData name="Aaksshay Kumandan" userId="5e3bb2722fceb2a8" providerId="Windows Live" clId="Web-{DE3F3188-C563-49B8-92B9-C95529458CA7}" dt="2023-02-06T12:07:19.261" v="14" actId="14100"/>
        <pc:sldMkLst>
          <pc:docMk/>
          <pc:sldMk cId="3511276427" sldId="267"/>
        </pc:sldMkLst>
        <pc:spChg chg="mod">
          <ac:chgData name="Aaksshay Kumandan" userId="5e3bb2722fceb2a8" providerId="Windows Live" clId="Web-{DE3F3188-C563-49B8-92B9-C95529458CA7}" dt="2023-02-06T12:06:19.619" v="9" actId="1076"/>
          <ac:spMkLst>
            <pc:docMk/>
            <pc:sldMk cId="3511276427" sldId="267"/>
            <ac:spMk id="3" creationId="{405800CF-FF34-B97B-D267-4515AD3C079B}"/>
          </ac:spMkLst>
        </pc:spChg>
        <pc:picChg chg="mod">
          <ac:chgData name="Aaksshay Kumandan" userId="5e3bb2722fceb2a8" providerId="Windows Live" clId="Web-{DE3F3188-C563-49B8-92B9-C95529458CA7}" dt="2023-02-06T12:07:19.261" v="14" actId="14100"/>
          <ac:picMkLst>
            <pc:docMk/>
            <pc:sldMk cId="3511276427" sldId="267"/>
            <ac:picMk id="4" creationId="{A8BDFE4E-8423-B924-5B09-3670A58BE173}"/>
          </ac:picMkLst>
        </pc:picChg>
        <pc:picChg chg="del mod">
          <ac:chgData name="Aaksshay Kumandan" userId="5e3bb2722fceb2a8" providerId="Windows Live" clId="Web-{DE3F3188-C563-49B8-92B9-C95529458CA7}" dt="2023-02-06T12:06:24.010" v="10"/>
          <ac:picMkLst>
            <pc:docMk/>
            <pc:sldMk cId="3511276427" sldId="267"/>
            <ac:picMk id="5" creationId="{F98DAF24-9F6F-5BD8-0DE5-7333D2B5FF59}"/>
          </ac:picMkLst>
        </pc:picChg>
      </pc:sldChg>
      <pc:sldChg chg="modSp">
        <pc:chgData name="Aaksshay Kumandan" userId="5e3bb2722fceb2a8" providerId="Windows Live" clId="Web-{DE3F3188-C563-49B8-92B9-C95529458CA7}" dt="2023-02-06T12:09:02.311" v="24"/>
        <pc:sldMkLst>
          <pc:docMk/>
          <pc:sldMk cId="2179977872" sldId="275"/>
        </pc:sldMkLst>
        <pc:graphicFrameChg chg="mod modGraphic">
          <ac:chgData name="Aaksshay Kumandan" userId="5e3bb2722fceb2a8" providerId="Windows Live" clId="Web-{DE3F3188-C563-49B8-92B9-C95529458CA7}" dt="2023-02-06T12:09:02.311" v="24"/>
          <ac:graphicFrameMkLst>
            <pc:docMk/>
            <pc:sldMk cId="2179977872" sldId="275"/>
            <ac:graphicFrameMk id="19" creationId="{FAEECE8B-3735-4A07-CCD8-8007C3DD7251}"/>
          </ac:graphicFrameMkLst>
        </pc:graphicFrameChg>
        <pc:picChg chg="mod">
          <ac:chgData name="Aaksshay Kumandan" userId="5e3bb2722fceb2a8" providerId="Windows Live" clId="Web-{DE3F3188-C563-49B8-92B9-C95529458CA7}" dt="2023-02-06T12:08:42.623" v="23" actId="14100"/>
          <ac:picMkLst>
            <pc:docMk/>
            <pc:sldMk cId="2179977872" sldId="275"/>
            <ac:picMk id="15" creationId="{9F18FCE8-BB15-7299-5C87-F12D4F7EE8F6}"/>
          </ac:picMkLst>
        </pc:picChg>
      </pc:sldChg>
    </pc:docChg>
  </pc:docChgLst>
  <pc:docChgLst>
    <pc:chgData name="Aaksshay Kumandan" userId="5e3bb2722fceb2a8" providerId="Windows Live" clId="Web-{83450705-1244-400E-9A31-F5E9AF834B42}"/>
    <pc:docChg chg="modSld">
      <pc:chgData name="Aaksshay Kumandan" userId="5e3bb2722fceb2a8" providerId="Windows Live" clId="Web-{83450705-1244-400E-9A31-F5E9AF834B42}" dt="2023-02-22T14:30:23.690" v="34"/>
      <pc:docMkLst>
        <pc:docMk/>
      </pc:docMkLst>
      <pc:sldChg chg="addSp delSp modSp">
        <pc:chgData name="Aaksshay Kumandan" userId="5e3bb2722fceb2a8" providerId="Windows Live" clId="Web-{83450705-1244-400E-9A31-F5E9AF834B42}" dt="2023-02-22T14:30:23.690" v="34"/>
        <pc:sldMkLst>
          <pc:docMk/>
          <pc:sldMk cId="757510951" sldId="283"/>
        </pc:sldMkLst>
        <pc:spChg chg="mod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2" creationId="{8DC46FC3-F14B-09F1-F3CC-69B5A887BC36}"/>
          </ac:spMkLst>
        </pc:spChg>
        <pc:spChg chg="add del">
          <ac:chgData name="Aaksshay Kumandan" userId="5e3bb2722fceb2a8" providerId="Windows Live" clId="Web-{83450705-1244-400E-9A31-F5E9AF834B42}" dt="2023-02-22T14:28:00.795" v="14"/>
          <ac:spMkLst>
            <pc:docMk/>
            <pc:sldMk cId="757510951" sldId="283"/>
            <ac:spMk id="23" creationId="{F747F1B4-B831-4277-8AB0-32767F7EB7BF}"/>
          </ac:spMkLst>
        </pc:spChg>
        <pc:spChg chg="add del">
          <ac:chgData name="Aaksshay Kumandan" userId="5e3bb2722fceb2a8" providerId="Windows Live" clId="Web-{83450705-1244-400E-9A31-F5E9AF834B42}" dt="2023-02-22T14:28:00.795" v="14"/>
          <ac:spMkLst>
            <pc:docMk/>
            <pc:sldMk cId="757510951" sldId="283"/>
            <ac:spMk id="25" creationId="{D80CFA21-AB7C-4BEB-9BFF-05764FBBF3C6}"/>
          </ac:spMkLst>
        </pc:spChg>
        <pc:spChg chg="add del">
          <ac:chgData name="Aaksshay Kumandan" userId="5e3bb2722fceb2a8" providerId="Windows Live" clId="Web-{83450705-1244-400E-9A31-F5E9AF834B42}" dt="2023-02-22T14:28:00.795" v="14"/>
          <ac:spMkLst>
            <pc:docMk/>
            <pc:sldMk cId="757510951" sldId="283"/>
            <ac:spMk id="27" creationId="{12F7E335-851A-4CAE-B09F-E657819D4600}"/>
          </ac:spMkLst>
        </pc:spChg>
        <pc:spChg chg="add del">
          <ac:chgData name="Aaksshay Kumandan" userId="5e3bb2722fceb2a8" providerId="Windows Live" clId="Web-{83450705-1244-400E-9A31-F5E9AF834B42}" dt="2023-02-22T14:28:00.795" v="14"/>
          <ac:spMkLst>
            <pc:docMk/>
            <pc:sldMk cId="757510951" sldId="283"/>
            <ac:spMk id="29" creationId="{10B541F0-7F6E-402E-84D8-CF96EACA5FBC}"/>
          </ac:spMkLst>
        </pc:spChg>
        <pc:spChg chg="add del">
          <ac:chgData name="Aaksshay Kumandan" userId="5e3bb2722fceb2a8" providerId="Windows Live" clId="Web-{83450705-1244-400E-9A31-F5E9AF834B42}" dt="2023-02-22T14:28:00.779" v="13"/>
          <ac:spMkLst>
            <pc:docMk/>
            <pc:sldMk cId="757510951" sldId="283"/>
            <ac:spMk id="34" creationId="{F747F1B4-B831-4277-8AB0-32767F7EB7BF}"/>
          </ac:spMkLst>
        </pc:spChg>
        <pc:spChg chg="add del">
          <ac:chgData name="Aaksshay Kumandan" userId="5e3bb2722fceb2a8" providerId="Windows Live" clId="Web-{83450705-1244-400E-9A31-F5E9AF834B42}" dt="2023-02-22T14:28:00.779" v="13"/>
          <ac:spMkLst>
            <pc:docMk/>
            <pc:sldMk cId="757510951" sldId="283"/>
            <ac:spMk id="36" creationId="{D80CFA21-AB7C-4BEB-9BFF-05764FBBF3C6}"/>
          </ac:spMkLst>
        </pc:spChg>
        <pc:spChg chg="add del">
          <ac:chgData name="Aaksshay Kumandan" userId="5e3bb2722fceb2a8" providerId="Windows Live" clId="Web-{83450705-1244-400E-9A31-F5E9AF834B42}" dt="2023-02-22T14:28:00.779" v="13"/>
          <ac:spMkLst>
            <pc:docMk/>
            <pc:sldMk cId="757510951" sldId="283"/>
            <ac:spMk id="38" creationId="{12F7E335-851A-4CAE-B09F-E657819D4600}"/>
          </ac:spMkLst>
        </pc:spChg>
        <pc:spChg chg="add del">
          <ac:chgData name="Aaksshay Kumandan" userId="5e3bb2722fceb2a8" providerId="Windows Live" clId="Web-{83450705-1244-400E-9A31-F5E9AF834B42}" dt="2023-02-22T14:28:00.779" v="13"/>
          <ac:spMkLst>
            <pc:docMk/>
            <pc:sldMk cId="757510951" sldId="283"/>
            <ac:spMk id="40" creationId="{10B541F0-7F6E-402E-84D8-CF96EACA5FBC}"/>
          </ac:spMkLst>
        </pc:spChg>
        <pc:spChg chg="add del">
          <ac:chgData name="Aaksshay Kumandan" userId="5e3bb2722fceb2a8" providerId="Windows Live" clId="Web-{83450705-1244-400E-9A31-F5E9AF834B42}" dt="2023-02-22T14:30:09.143" v="33"/>
          <ac:spMkLst>
            <pc:docMk/>
            <pc:sldMk cId="757510951" sldId="283"/>
            <ac:spMk id="42" creationId="{ABE6F9A3-300E-47F5-B41C-C8C5E758DE7C}"/>
          </ac:spMkLst>
        </pc:spChg>
        <pc:spChg chg="add del">
          <ac:chgData name="Aaksshay Kumandan" userId="5e3bb2722fceb2a8" providerId="Windows Live" clId="Web-{83450705-1244-400E-9A31-F5E9AF834B42}" dt="2023-02-22T14:30:09.143" v="33"/>
          <ac:spMkLst>
            <pc:docMk/>
            <pc:sldMk cId="757510951" sldId="283"/>
            <ac:spMk id="43" creationId="{61B4701B-39FE-43B8-86AA-D6B8789C2207}"/>
          </ac:spMkLst>
        </pc:spChg>
        <pc:spChg chg="add del">
          <ac:chgData name="Aaksshay Kumandan" userId="5e3bb2722fceb2a8" providerId="Windows Live" clId="Web-{83450705-1244-400E-9A31-F5E9AF834B42}" dt="2023-02-22T14:30:09.143" v="33"/>
          <ac:spMkLst>
            <pc:docMk/>
            <pc:sldMk cId="757510951" sldId="283"/>
            <ac:spMk id="44" creationId="{E9A7EF13-49FA-4355-971A-34B065F35022}"/>
          </ac:spMkLst>
        </pc:spChg>
        <pc:spChg chg="add del">
          <ac:chgData name="Aaksshay Kumandan" userId="5e3bb2722fceb2a8" providerId="Windows Live" clId="Web-{83450705-1244-400E-9A31-F5E9AF834B42}" dt="2023-02-22T14:30:09.143" v="33"/>
          <ac:spMkLst>
            <pc:docMk/>
            <pc:sldMk cId="757510951" sldId="283"/>
            <ac:spMk id="45" creationId="{92CF3C3E-0F7B-4F0C-8EBD-BDD38E9C66F5}"/>
          </ac:spMkLst>
        </pc:spChg>
        <pc:spChg chg="add del">
          <ac:chgData name="Aaksshay Kumandan" userId="5e3bb2722fceb2a8" providerId="Windows Live" clId="Web-{83450705-1244-400E-9A31-F5E9AF834B42}" dt="2023-02-22T14:29:07.953" v="20"/>
          <ac:spMkLst>
            <pc:docMk/>
            <pc:sldMk cId="757510951" sldId="283"/>
            <ac:spMk id="50" creationId="{4E78424C-6FD0-41F8-9CAA-5DC19C42359F}"/>
          </ac:spMkLst>
        </pc:spChg>
        <pc:spChg chg="add del">
          <ac:chgData name="Aaksshay Kumandan" userId="5e3bb2722fceb2a8" providerId="Windows Live" clId="Web-{83450705-1244-400E-9A31-F5E9AF834B42}" dt="2023-02-22T14:29:07.953" v="20"/>
          <ac:spMkLst>
            <pc:docMk/>
            <pc:sldMk cId="757510951" sldId="283"/>
            <ac:spMk id="52" creationId="{DD136760-57DC-4301-8BEA-B71AD2D13905}"/>
          </ac:spMkLst>
        </pc:spChg>
        <pc:spChg chg="add del">
          <ac:chgData name="Aaksshay Kumandan" userId="5e3bb2722fceb2a8" providerId="Windows Live" clId="Web-{83450705-1244-400E-9A31-F5E9AF834B42}" dt="2023-02-22T14:29:58.080" v="28"/>
          <ac:spMkLst>
            <pc:docMk/>
            <pc:sldMk cId="757510951" sldId="283"/>
            <ac:spMk id="53" creationId="{49076D5E-68ED-4CD1-A04F-E7934EBFAAD9}"/>
          </ac:spMkLst>
        </pc:spChg>
        <pc:spChg chg="add del">
          <ac:chgData name="Aaksshay Kumandan" userId="5e3bb2722fceb2a8" providerId="Windows Live" clId="Web-{83450705-1244-400E-9A31-F5E9AF834B42}" dt="2023-02-22T14:29:07.953" v="20"/>
          <ac:spMkLst>
            <pc:docMk/>
            <pc:sldMk cId="757510951" sldId="283"/>
            <ac:spMk id="54" creationId="{BDC58DEA-1307-4F44-AD47-E613D8B76A89}"/>
          </ac:spMkLst>
        </pc:spChg>
        <pc:spChg chg="add del">
          <ac:chgData name="Aaksshay Kumandan" userId="5e3bb2722fceb2a8" providerId="Windows Live" clId="Web-{83450705-1244-400E-9A31-F5E9AF834B42}" dt="2023-02-22T14:29:58.080" v="28"/>
          <ac:spMkLst>
            <pc:docMk/>
            <pc:sldMk cId="757510951" sldId="283"/>
            <ac:spMk id="55" creationId="{21BE0A6B-EBF8-4301-B1AE-F6A1C4003E2A}"/>
          </ac:spMkLst>
        </pc:spChg>
        <pc:spChg chg="add del">
          <ac:chgData name="Aaksshay Kumandan" userId="5e3bb2722fceb2a8" providerId="Windows Live" clId="Web-{83450705-1244-400E-9A31-F5E9AF834B42}" dt="2023-02-22T14:29:07.953" v="20"/>
          <ac:spMkLst>
            <pc:docMk/>
            <pc:sldMk cId="757510951" sldId="283"/>
            <ac:spMk id="56" creationId="{C99B912D-1E4B-42AF-A2BE-CFEFEC916EE7}"/>
          </ac:spMkLst>
        </pc:spChg>
        <pc:spChg chg="add del">
          <ac:chgData name="Aaksshay Kumandan" userId="5e3bb2722fceb2a8" providerId="Windows Live" clId="Web-{83450705-1244-400E-9A31-F5E9AF834B42}" dt="2023-02-22T14:29:58.080" v="28"/>
          <ac:spMkLst>
            <pc:docMk/>
            <pc:sldMk cId="757510951" sldId="283"/>
            <ac:spMk id="57" creationId="{03C06118-B3FE-4B51-80A1-B82C2E9FF970}"/>
          </ac:spMkLst>
        </pc:spChg>
        <pc:spChg chg="add del">
          <ac:chgData name="Aaksshay Kumandan" userId="5e3bb2722fceb2a8" providerId="Windows Live" clId="Web-{83450705-1244-400E-9A31-F5E9AF834B42}" dt="2023-02-22T14:29:16.704" v="22"/>
          <ac:spMkLst>
            <pc:docMk/>
            <pc:sldMk cId="757510951" sldId="283"/>
            <ac:spMk id="58" creationId="{ABE6F9A3-300E-47F5-B41C-C8C5E758DE7C}"/>
          </ac:spMkLst>
        </pc:spChg>
        <pc:spChg chg="add del">
          <ac:chgData name="Aaksshay Kumandan" userId="5e3bb2722fceb2a8" providerId="Windows Live" clId="Web-{83450705-1244-400E-9A31-F5E9AF834B42}" dt="2023-02-22T14:29:16.704" v="22"/>
          <ac:spMkLst>
            <pc:docMk/>
            <pc:sldMk cId="757510951" sldId="283"/>
            <ac:spMk id="59" creationId="{61B4701B-39FE-43B8-86AA-D6B8789C2207}"/>
          </ac:spMkLst>
        </pc:spChg>
        <pc:spChg chg="add del">
          <ac:chgData name="Aaksshay Kumandan" userId="5e3bb2722fceb2a8" providerId="Windows Live" clId="Web-{83450705-1244-400E-9A31-F5E9AF834B42}" dt="2023-02-22T14:29:16.704" v="22"/>
          <ac:spMkLst>
            <pc:docMk/>
            <pc:sldMk cId="757510951" sldId="283"/>
            <ac:spMk id="60" creationId="{E9A7EF13-49FA-4355-971A-34B065F35022}"/>
          </ac:spMkLst>
        </pc:spChg>
        <pc:spChg chg="add del">
          <ac:chgData name="Aaksshay Kumandan" userId="5e3bb2722fceb2a8" providerId="Windows Live" clId="Web-{83450705-1244-400E-9A31-F5E9AF834B42}" dt="2023-02-22T14:29:16.704" v="22"/>
          <ac:spMkLst>
            <pc:docMk/>
            <pc:sldMk cId="757510951" sldId="283"/>
            <ac:spMk id="61" creationId="{92CF3C3E-0F7B-4F0C-8EBD-BDD38E9C66F5}"/>
          </ac:spMkLst>
        </pc:spChg>
        <pc:spChg chg="add del">
          <ac:chgData name="Aaksshay Kumandan" userId="5e3bb2722fceb2a8" providerId="Windows Live" clId="Web-{83450705-1244-400E-9A31-F5E9AF834B42}" dt="2023-02-22T14:29:39.689" v="26"/>
          <ac:spMkLst>
            <pc:docMk/>
            <pc:sldMk cId="757510951" sldId="283"/>
            <ac:spMk id="62" creationId="{757B325C-3E35-45CF-9D07-3BCB281F3B9C}"/>
          </ac:spMkLst>
        </pc:spChg>
        <pc:spChg chg="add del">
          <ac:chgData name="Aaksshay Kumandan" userId="5e3bb2722fceb2a8" providerId="Windows Live" clId="Web-{83450705-1244-400E-9A31-F5E9AF834B42}" dt="2023-02-22T14:29:25.376" v="24"/>
          <ac:spMkLst>
            <pc:docMk/>
            <pc:sldMk cId="757510951" sldId="283"/>
            <ac:spMk id="63" creationId="{F747F1B4-B831-4277-8AB0-32767F7EB7BF}"/>
          </ac:spMkLst>
        </pc:spChg>
        <pc:spChg chg="add del">
          <ac:chgData name="Aaksshay Kumandan" userId="5e3bb2722fceb2a8" providerId="Windows Live" clId="Web-{83450705-1244-400E-9A31-F5E9AF834B42}" dt="2023-02-22T14:29:25.376" v="24"/>
          <ac:spMkLst>
            <pc:docMk/>
            <pc:sldMk cId="757510951" sldId="283"/>
            <ac:spMk id="64" creationId="{D80CFA21-AB7C-4BEB-9BFF-05764FBBF3C6}"/>
          </ac:spMkLst>
        </pc:spChg>
        <pc:spChg chg="add del">
          <ac:chgData name="Aaksshay Kumandan" userId="5e3bb2722fceb2a8" providerId="Windows Live" clId="Web-{83450705-1244-400E-9A31-F5E9AF834B42}" dt="2023-02-22T14:29:25.376" v="24"/>
          <ac:spMkLst>
            <pc:docMk/>
            <pc:sldMk cId="757510951" sldId="283"/>
            <ac:spMk id="65" creationId="{12F7E335-851A-4CAE-B09F-E657819D4600}"/>
          </ac:spMkLst>
        </pc:spChg>
        <pc:spChg chg="add del">
          <ac:chgData name="Aaksshay Kumandan" userId="5e3bb2722fceb2a8" providerId="Windows Live" clId="Web-{83450705-1244-400E-9A31-F5E9AF834B42}" dt="2023-02-22T14:29:25.376" v="24"/>
          <ac:spMkLst>
            <pc:docMk/>
            <pc:sldMk cId="757510951" sldId="283"/>
            <ac:spMk id="66" creationId="{10B541F0-7F6E-402E-84D8-CF96EACA5FBC}"/>
          </ac:spMkLst>
        </pc:spChg>
        <pc:spChg chg="add del">
          <ac:chgData name="Aaksshay Kumandan" userId="5e3bb2722fceb2a8" providerId="Windows Live" clId="Web-{83450705-1244-400E-9A31-F5E9AF834B42}" dt="2023-02-22T14:29:39.689" v="26"/>
          <ac:spMkLst>
            <pc:docMk/>
            <pc:sldMk cId="757510951" sldId="283"/>
            <ac:spMk id="68" creationId="{F98810A7-E114-447A-A7D6-69B27CFB5650}"/>
          </ac:spMkLst>
        </pc:spChg>
        <pc:spChg chg="add del">
          <ac:chgData name="Aaksshay Kumandan" userId="5e3bb2722fceb2a8" providerId="Windows Live" clId="Web-{83450705-1244-400E-9A31-F5E9AF834B42}" dt="2023-02-22T14:29:39.689" v="26"/>
          <ac:spMkLst>
            <pc:docMk/>
            <pc:sldMk cId="757510951" sldId="283"/>
            <ac:spMk id="71" creationId="{4AC0CD9D-7610-4620-93B4-798CCD9AB581}"/>
          </ac:spMkLst>
        </pc:spChg>
        <pc:spChg chg="add del">
          <ac:chgData name="Aaksshay Kumandan" userId="5e3bb2722fceb2a8" providerId="Windows Live" clId="Web-{83450705-1244-400E-9A31-F5E9AF834B42}" dt="2023-02-22T14:29:39.689" v="26"/>
          <ac:spMkLst>
            <pc:docMk/>
            <pc:sldMk cId="757510951" sldId="283"/>
            <ac:spMk id="74" creationId="{DE4D62F9-188E-4530-84C2-24BDEE4BEB82}"/>
          </ac:spMkLst>
        </pc:spChg>
        <pc:spChg chg="add del">
          <ac:chgData name="Aaksshay Kumandan" userId="5e3bb2722fceb2a8" providerId="Windows Live" clId="Web-{83450705-1244-400E-9A31-F5E9AF834B42}" dt="2023-02-22T14:29:39.689" v="26"/>
          <ac:spMkLst>
            <pc:docMk/>
            <pc:sldMk cId="757510951" sldId="283"/>
            <ac:spMk id="75" creationId="{C24BEC42-AFF3-40D1-93A2-A27A42E1E23C}"/>
          </ac:spMkLst>
        </pc:spChg>
        <pc:spChg chg="add del">
          <ac:chgData name="Aaksshay Kumandan" userId="5e3bb2722fceb2a8" providerId="Windows Live" clId="Web-{83450705-1244-400E-9A31-F5E9AF834B42}" dt="2023-02-22T14:29:39.689" v="26"/>
          <ac:spMkLst>
            <pc:docMk/>
            <pc:sldMk cId="757510951" sldId="283"/>
            <ac:spMk id="76" creationId="{608F427C-1EC9-4280-9367-F2B3AA063E82}"/>
          </ac:spMkLst>
        </pc:spChg>
        <pc:spChg chg="add del">
          <ac:chgData name="Aaksshay Kumandan" userId="5e3bb2722fceb2a8" providerId="Windows Live" clId="Web-{83450705-1244-400E-9A31-F5E9AF834B42}" dt="2023-02-22T14:29:58.080" v="28"/>
          <ac:spMkLst>
            <pc:docMk/>
            <pc:sldMk cId="757510951" sldId="283"/>
            <ac:spMk id="78" creationId="{172BE3F8-96D6-4535-9AE4-694DC4F5B13F}"/>
          </ac:spMkLst>
        </pc:spChg>
        <pc:spChg chg="add del">
          <ac:chgData name="Aaksshay Kumandan" userId="5e3bb2722fceb2a8" providerId="Windows Live" clId="Web-{83450705-1244-400E-9A31-F5E9AF834B42}" dt="2023-02-22T14:29:58.080" v="28"/>
          <ac:spMkLst>
            <pc:docMk/>
            <pc:sldMk cId="757510951" sldId="283"/>
            <ac:spMk id="79" creationId="{7E613BD1-59B2-9AFA-493C-ED069FDEF257}"/>
          </ac:spMkLst>
        </pc:spChg>
        <pc:spChg chg="add del">
          <ac:chgData name="Aaksshay Kumandan" userId="5e3bb2722fceb2a8" providerId="Windows Live" clId="Web-{83450705-1244-400E-9A31-F5E9AF834B42}" dt="2023-02-22T14:30:01.268" v="30"/>
          <ac:spMkLst>
            <pc:docMk/>
            <pc:sldMk cId="757510951" sldId="283"/>
            <ac:spMk id="83" creationId="{4AC0CD9D-7610-4620-93B4-798CCD9AB581}"/>
          </ac:spMkLst>
        </pc:spChg>
        <pc:spChg chg="add del">
          <ac:chgData name="Aaksshay Kumandan" userId="5e3bb2722fceb2a8" providerId="Windows Live" clId="Web-{83450705-1244-400E-9A31-F5E9AF834B42}" dt="2023-02-22T14:30:01.268" v="30"/>
          <ac:spMkLst>
            <pc:docMk/>
            <pc:sldMk cId="757510951" sldId="283"/>
            <ac:spMk id="86" creationId="{DE4D62F9-188E-4530-84C2-24BDEE4BEB82}"/>
          </ac:spMkLst>
        </pc:spChg>
        <pc:spChg chg="add del">
          <ac:chgData name="Aaksshay Kumandan" userId="5e3bb2722fceb2a8" providerId="Windows Live" clId="Web-{83450705-1244-400E-9A31-F5E9AF834B42}" dt="2023-02-22T14:30:01.268" v="30"/>
          <ac:spMkLst>
            <pc:docMk/>
            <pc:sldMk cId="757510951" sldId="283"/>
            <ac:spMk id="87" creationId="{757B325C-3E35-45CF-9D07-3BCB281F3B9C}"/>
          </ac:spMkLst>
        </pc:spChg>
        <pc:spChg chg="add del">
          <ac:chgData name="Aaksshay Kumandan" userId="5e3bb2722fceb2a8" providerId="Windows Live" clId="Web-{83450705-1244-400E-9A31-F5E9AF834B42}" dt="2023-02-22T14:30:01.268" v="30"/>
          <ac:spMkLst>
            <pc:docMk/>
            <pc:sldMk cId="757510951" sldId="283"/>
            <ac:spMk id="88" creationId="{C24BEC42-AFF3-40D1-93A2-A27A42E1E23C}"/>
          </ac:spMkLst>
        </pc:spChg>
        <pc:spChg chg="add del">
          <ac:chgData name="Aaksshay Kumandan" userId="5e3bb2722fceb2a8" providerId="Windows Live" clId="Web-{83450705-1244-400E-9A31-F5E9AF834B42}" dt="2023-02-22T14:30:01.268" v="30"/>
          <ac:spMkLst>
            <pc:docMk/>
            <pc:sldMk cId="757510951" sldId="283"/>
            <ac:spMk id="89" creationId="{608F427C-1EC9-4280-9367-F2B3AA063E82}"/>
          </ac:spMkLst>
        </pc:spChg>
        <pc:spChg chg="add del">
          <ac:chgData name="Aaksshay Kumandan" userId="5e3bb2722fceb2a8" providerId="Windows Live" clId="Web-{83450705-1244-400E-9A31-F5E9AF834B42}" dt="2023-02-22T14:30:01.268" v="30"/>
          <ac:spMkLst>
            <pc:docMk/>
            <pc:sldMk cId="757510951" sldId="283"/>
            <ac:spMk id="90" creationId="{F98810A7-E114-447A-A7D6-69B27CFB5650}"/>
          </ac:spMkLst>
        </pc:spChg>
        <pc:spChg chg="add del">
          <ac:chgData name="Aaksshay Kumandan" userId="5e3bb2722fceb2a8" providerId="Windows Live" clId="Web-{83450705-1244-400E-9A31-F5E9AF834B42}" dt="2023-02-22T14:30:09.127" v="32"/>
          <ac:spMkLst>
            <pc:docMk/>
            <pc:sldMk cId="757510951" sldId="283"/>
            <ac:spMk id="95" creationId="{4AC0CD9D-7610-4620-93B4-798CCD9AB581}"/>
          </ac:spMkLst>
        </pc:spChg>
        <pc:spChg chg="add del">
          <ac:chgData name="Aaksshay Kumandan" userId="5e3bb2722fceb2a8" providerId="Windows Live" clId="Web-{83450705-1244-400E-9A31-F5E9AF834B42}" dt="2023-02-22T14:30:09.127" v="32"/>
          <ac:spMkLst>
            <pc:docMk/>
            <pc:sldMk cId="757510951" sldId="283"/>
            <ac:spMk id="98" creationId="{DE4D62F9-188E-4530-84C2-24BDEE4BEB82}"/>
          </ac:spMkLst>
        </pc:spChg>
        <pc:spChg chg="add del">
          <ac:chgData name="Aaksshay Kumandan" userId="5e3bb2722fceb2a8" providerId="Windows Live" clId="Web-{83450705-1244-400E-9A31-F5E9AF834B42}" dt="2023-02-22T14:30:09.127" v="32"/>
          <ac:spMkLst>
            <pc:docMk/>
            <pc:sldMk cId="757510951" sldId="283"/>
            <ac:spMk id="99" creationId="{757B325C-3E35-45CF-9D07-3BCB281F3B9C}"/>
          </ac:spMkLst>
        </pc:spChg>
        <pc:spChg chg="add del">
          <ac:chgData name="Aaksshay Kumandan" userId="5e3bb2722fceb2a8" providerId="Windows Live" clId="Web-{83450705-1244-400E-9A31-F5E9AF834B42}" dt="2023-02-22T14:30:09.127" v="32"/>
          <ac:spMkLst>
            <pc:docMk/>
            <pc:sldMk cId="757510951" sldId="283"/>
            <ac:spMk id="100" creationId="{C24BEC42-AFF3-40D1-93A2-A27A42E1E23C}"/>
          </ac:spMkLst>
        </pc:spChg>
        <pc:spChg chg="add del">
          <ac:chgData name="Aaksshay Kumandan" userId="5e3bb2722fceb2a8" providerId="Windows Live" clId="Web-{83450705-1244-400E-9A31-F5E9AF834B42}" dt="2023-02-22T14:30:09.127" v="32"/>
          <ac:spMkLst>
            <pc:docMk/>
            <pc:sldMk cId="757510951" sldId="283"/>
            <ac:spMk id="101" creationId="{608F427C-1EC9-4280-9367-F2B3AA063E82}"/>
          </ac:spMkLst>
        </pc:spChg>
        <pc:spChg chg="add del">
          <ac:chgData name="Aaksshay Kumandan" userId="5e3bb2722fceb2a8" providerId="Windows Live" clId="Web-{83450705-1244-400E-9A31-F5E9AF834B42}" dt="2023-02-22T14:30:09.127" v="32"/>
          <ac:spMkLst>
            <pc:docMk/>
            <pc:sldMk cId="757510951" sldId="283"/>
            <ac:spMk id="102" creationId="{F98810A7-E114-447A-A7D6-69B27CFB5650}"/>
          </ac:spMkLst>
        </pc:spChg>
        <pc:spChg chg="add del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05" creationId="{ABE6F9A3-300E-47F5-B41C-C8C5E758DE7C}"/>
          </ac:spMkLst>
        </pc:spChg>
        <pc:spChg chg="add del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06" creationId="{61B4701B-39FE-43B8-86AA-D6B8789C2207}"/>
          </ac:spMkLst>
        </pc:spChg>
        <pc:spChg chg="add del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07" creationId="{E9A7EF13-49FA-4355-971A-34B065F35022}"/>
          </ac:spMkLst>
        </pc:spChg>
        <pc:spChg chg="add del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08" creationId="{92CF3C3E-0F7B-4F0C-8EBD-BDD38E9C66F5}"/>
          </ac:spMkLst>
        </pc:spChg>
        <pc:spChg chg="add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14" creationId="{4E78424C-6FD0-41F8-9CAA-5DC19C42359F}"/>
          </ac:spMkLst>
        </pc:spChg>
        <pc:spChg chg="add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16" creationId="{DD136760-57DC-4301-8BEA-B71AD2D13905}"/>
          </ac:spMkLst>
        </pc:spChg>
        <pc:spChg chg="add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18" creationId="{BDC58DEA-1307-4F44-AD47-E613D8B76A89}"/>
          </ac:spMkLst>
        </pc:spChg>
        <pc:spChg chg="add">
          <ac:chgData name="Aaksshay Kumandan" userId="5e3bb2722fceb2a8" providerId="Windows Live" clId="Web-{83450705-1244-400E-9A31-F5E9AF834B42}" dt="2023-02-22T14:30:23.690" v="34"/>
          <ac:spMkLst>
            <pc:docMk/>
            <pc:sldMk cId="757510951" sldId="283"/>
            <ac:spMk id="120" creationId="{C99B912D-1E4B-42AF-A2BE-CFEFEC916EE7}"/>
          </ac:spMkLst>
        </pc:spChg>
        <pc:graphicFrameChg chg="add del mod modGraphic">
          <ac:chgData name="Aaksshay Kumandan" userId="5e3bb2722fceb2a8" providerId="Windows Live" clId="Web-{83450705-1244-400E-9A31-F5E9AF834B42}" dt="2023-02-22T14:30:09.143" v="33"/>
          <ac:graphicFrameMkLst>
            <pc:docMk/>
            <pc:sldMk cId="757510951" sldId="283"/>
            <ac:graphicFrameMk id="7" creationId="{D1BE3C1B-A7A5-3137-97C6-5DF3A96F9C49}"/>
          </ac:graphicFrameMkLst>
        </pc:graphicFrameChg>
        <pc:graphicFrameChg chg="add del">
          <ac:chgData name="Aaksshay Kumandan" userId="5e3bb2722fceb2a8" providerId="Windows Live" clId="Web-{83450705-1244-400E-9A31-F5E9AF834B42}" dt="2023-02-22T14:29:58.080" v="28"/>
          <ac:graphicFrameMkLst>
            <pc:docMk/>
            <pc:sldMk cId="757510951" sldId="283"/>
            <ac:graphicFrameMk id="48" creationId="{D1BE3C1B-A7A5-3137-97C6-5DF3A96F9C49}"/>
          </ac:graphicFrameMkLst>
        </pc:graphicFrameChg>
        <pc:graphicFrameChg chg="add del">
          <ac:chgData name="Aaksshay Kumandan" userId="5e3bb2722fceb2a8" providerId="Windows Live" clId="Web-{83450705-1244-400E-9A31-F5E9AF834B42}" dt="2023-02-22T14:30:01.268" v="30"/>
          <ac:graphicFrameMkLst>
            <pc:docMk/>
            <pc:sldMk cId="757510951" sldId="283"/>
            <ac:graphicFrameMk id="91" creationId="{D1BE3C1B-A7A5-3137-97C6-5DF3A96F9C49}"/>
          </ac:graphicFrameMkLst>
        </pc:graphicFrameChg>
        <pc:graphicFrameChg chg="add del">
          <ac:chgData name="Aaksshay Kumandan" userId="5e3bb2722fceb2a8" providerId="Windows Live" clId="Web-{83450705-1244-400E-9A31-F5E9AF834B42}" dt="2023-02-22T14:30:09.127" v="32"/>
          <ac:graphicFrameMkLst>
            <pc:docMk/>
            <pc:sldMk cId="757510951" sldId="283"/>
            <ac:graphicFrameMk id="103" creationId="{D1BE3C1B-A7A5-3137-97C6-5DF3A96F9C49}"/>
          </ac:graphicFrameMkLst>
        </pc:graphicFrameChg>
        <pc:graphicFrameChg chg="add mod modGraphic">
          <ac:chgData name="Aaksshay Kumandan" userId="5e3bb2722fceb2a8" providerId="Windows Live" clId="Web-{83450705-1244-400E-9A31-F5E9AF834B42}" dt="2023-02-22T14:30:23.690" v="34"/>
          <ac:graphicFrameMkLst>
            <pc:docMk/>
            <pc:sldMk cId="757510951" sldId="283"/>
            <ac:graphicFrameMk id="109" creationId="{D1BE3C1B-A7A5-3137-97C6-5DF3A96F9C49}"/>
          </ac:graphicFrameMkLst>
        </pc:graphicFrameChg>
        <pc:picChg chg="add del">
          <ac:chgData name="Aaksshay Kumandan" userId="5e3bb2722fceb2a8" providerId="Windows Live" clId="Web-{83450705-1244-400E-9A31-F5E9AF834B42}" dt="2023-02-22T14:29:39.689" v="26"/>
          <ac:picMkLst>
            <pc:docMk/>
            <pc:sldMk cId="757510951" sldId="283"/>
            <ac:picMk id="69" creationId="{41B68C77-138E-4BF7-A276-BD0C78A4219F}"/>
          </ac:picMkLst>
        </pc:picChg>
        <pc:picChg chg="add del">
          <ac:chgData name="Aaksshay Kumandan" userId="5e3bb2722fceb2a8" providerId="Windows Live" clId="Web-{83450705-1244-400E-9A31-F5E9AF834B42}" dt="2023-02-22T14:29:39.689" v="26"/>
          <ac:picMkLst>
            <pc:docMk/>
            <pc:sldMk cId="757510951" sldId="283"/>
            <ac:picMk id="70" creationId="{7C268552-D473-46ED-B1B8-422042C4DEF1}"/>
          </ac:picMkLst>
        </pc:picChg>
        <pc:picChg chg="add del">
          <ac:chgData name="Aaksshay Kumandan" userId="5e3bb2722fceb2a8" providerId="Windows Live" clId="Web-{83450705-1244-400E-9A31-F5E9AF834B42}" dt="2023-02-22T14:29:39.689" v="26"/>
          <ac:picMkLst>
            <pc:docMk/>
            <pc:sldMk cId="757510951" sldId="283"/>
            <ac:picMk id="72" creationId="{B9238B3E-24AA-439A-B527-6C5DF6D72145}"/>
          </ac:picMkLst>
        </pc:picChg>
        <pc:picChg chg="add del">
          <ac:chgData name="Aaksshay Kumandan" userId="5e3bb2722fceb2a8" providerId="Windows Live" clId="Web-{83450705-1244-400E-9A31-F5E9AF834B42}" dt="2023-02-22T14:29:39.689" v="26"/>
          <ac:picMkLst>
            <pc:docMk/>
            <pc:sldMk cId="757510951" sldId="283"/>
            <ac:picMk id="73" creationId="{69F01145-BEA3-4CBF-AA21-10077B948CA8}"/>
          </ac:picMkLst>
        </pc:picChg>
        <pc:picChg chg="add del">
          <ac:chgData name="Aaksshay Kumandan" userId="5e3bb2722fceb2a8" providerId="Windows Live" clId="Web-{83450705-1244-400E-9A31-F5E9AF834B42}" dt="2023-02-22T14:30:01.268" v="30"/>
          <ac:picMkLst>
            <pc:docMk/>
            <pc:sldMk cId="757510951" sldId="283"/>
            <ac:picMk id="81" creationId="{41B68C77-138E-4BF7-A276-BD0C78A4219F}"/>
          </ac:picMkLst>
        </pc:picChg>
        <pc:picChg chg="add del">
          <ac:chgData name="Aaksshay Kumandan" userId="5e3bb2722fceb2a8" providerId="Windows Live" clId="Web-{83450705-1244-400E-9A31-F5E9AF834B42}" dt="2023-02-22T14:30:01.268" v="30"/>
          <ac:picMkLst>
            <pc:docMk/>
            <pc:sldMk cId="757510951" sldId="283"/>
            <ac:picMk id="82" creationId="{7C268552-D473-46ED-B1B8-422042C4DEF1}"/>
          </ac:picMkLst>
        </pc:picChg>
        <pc:picChg chg="add del">
          <ac:chgData name="Aaksshay Kumandan" userId="5e3bb2722fceb2a8" providerId="Windows Live" clId="Web-{83450705-1244-400E-9A31-F5E9AF834B42}" dt="2023-02-22T14:30:01.268" v="30"/>
          <ac:picMkLst>
            <pc:docMk/>
            <pc:sldMk cId="757510951" sldId="283"/>
            <ac:picMk id="84" creationId="{B9238B3E-24AA-439A-B527-6C5DF6D72145}"/>
          </ac:picMkLst>
        </pc:picChg>
        <pc:picChg chg="add del">
          <ac:chgData name="Aaksshay Kumandan" userId="5e3bb2722fceb2a8" providerId="Windows Live" clId="Web-{83450705-1244-400E-9A31-F5E9AF834B42}" dt="2023-02-22T14:30:01.268" v="30"/>
          <ac:picMkLst>
            <pc:docMk/>
            <pc:sldMk cId="757510951" sldId="283"/>
            <ac:picMk id="85" creationId="{69F01145-BEA3-4CBF-AA21-10077B948CA8}"/>
          </ac:picMkLst>
        </pc:picChg>
        <pc:picChg chg="add del">
          <ac:chgData name="Aaksshay Kumandan" userId="5e3bb2722fceb2a8" providerId="Windows Live" clId="Web-{83450705-1244-400E-9A31-F5E9AF834B42}" dt="2023-02-22T14:30:09.127" v="32"/>
          <ac:picMkLst>
            <pc:docMk/>
            <pc:sldMk cId="757510951" sldId="283"/>
            <ac:picMk id="93" creationId="{41B68C77-138E-4BF7-A276-BD0C78A4219F}"/>
          </ac:picMkLst>
        </pc:picChg>
        <pc:picChg chg="add del">
          <ac:chgData name="Aaksshay Kumandan" userId="5e3bb2722fceb2a8" providerId="Windows Live" clId="Web-{83450705-1244-400E-9A31-F5E9AF834B42}" dt="2023-02-22T14:30:09.127" v="32"/>
          <ac:picMkLst>
            <pc:docMk/>
            <pc:sldMk cId="757510951" sldId="283"/>
            <ac:picMk id="94" creationId="{7C268552-D473-46ED-B1B8-422042C4DEF1}"/>
          </ac:picMkLst>
        </pc:picChg>
        <pc:picChg chg="add del">
          <ac:chgData name="Aaksshay Kumandan" userId="5e3bb2722fceb2a8" providerId="Windows Live" clId="Web-{83450705-1244-400E-9A31-F5E9AF834B42}" dt="2023-02-22T14:30:09.127" v="32"/>
          <ac:picMkLst>
            <pc:docMk/>
            <pc:sldMk cId="757510951" sldId="283"/>
            <ac:picMk id="96" creationId="{B9238B3E-24AA-439A-B527-6C5DF6D72145}"/>
          </ac:picMkLst>
        </pc:picChg>
        <pc:picChg chg="add del">
          <ac:chgData name="Aaksshay Kumandan" userId="5e3bb2722fceb2a8" providerId="Windows Live" clId="Web-{83450705-1244-400E-9A31-F5E9AF834B42}" dt="2023-02-22T14:30:09.127" v="32"/>
          <ac:picMkLst>
            <pc:docMk/>
            <pc:sldMk cId="757510951" sldId="283"/>
            <ac:picMk id="97" creationId="{69F01145-BEA3-4CBF-AA21-10077B948CA8}"/>
          </ac:picMkLst>
        </pc:picChg>
        <pc:inkChg chg="add del">
          <ac:chgData name="Aaksshay Kumandan" userId="5e3bb2722fceb2a8" providerId="Windows Live" clId="Web-{83450705-1244-400E-9A31-F5E9AF834B42}" dt="2023-02-22T14:27:19.700" v="3"/>
          <ac:inkMkLst>
            <pc:docMk/>
            <pc:sldMk cId="757510951" sldId="283"/>
            <ac:inkMk id="3" creationId="{51CB67C4-89BF-5CA8-E8DC-E50147094729}"/>
          </ac:inkMkLst>
        </pc:inkChg>
        <pc:inkChg chg="add del">
          <ac:chgData name="Aaksshay Kumandan" userId="5e3bb2722fceb2a8" providerId="Windows Live" clId="Web-{83450705-1244-400E-9A31-F5E9AF834B42}" dt="2023-02-22T14:27:19.700" v="2"/>
          <ac:inkMkLst>
            <pc:docMk/>
            <pc:sldMk cId="757510951" sldId="283"/>
            <ac:inkMk id="4" creationId="{C3AF832D-6638-EC66-148C-5103BEC733E6}"/>
          </ac:inkMkLst>
        </pc:inkChg>
        <pc:inkChg chg="add del">
          <ac:chgData name="Aaksshay Kumandan" userId="5e3bb2722fceb2a8" providerId="Windows Live" clId="Web-{83450705-1244-400E-9A31-F5E9AF834B42}" dt="2023-02-22T14:27:47.482" v="8"/>
          <ac:inkMkLst>
            <pc:docMk/>
            <pc:sldMk cId="757510951" sldId="283"/>
            <ac:inkMk id="5" creationId="{27C842A4-F76E-0E5B-D26F-46F0F3D61A21}"/>
          </ac:inkMkLst>
        </pc:inkChg>
        <pc:inkChg chg="add del">
          <ac:chgData name="Aaksshay Kumandan" userId="5e3bb2722fceb2a8" providerId="Windows Live" clId="Web-{83450705-1244-400E-9A31-F5E9AF834B42}" dt="2023-02-22T14:27:49.982" v="9"/>
          <ac:inkMkLst>
            <pc:docMk/>
            <pc:sldMk cId="757510951" sldId="283"/>
            <ac:inkMk id="6" creationId="{5822AE4C-285F-9866-0EE6-DEDA1990E524}"/>
          </ac:inkMkLst>
        </pc:inkChg>
        <pc:inkChg chg="add del">
          <ac:chgData name="Aaksshay Kumandan" userId="5e3bb2722fceb2a8" providerId="Windows Live" clId="Web-{83450705-1244-400E-9A31-F5E9AF834B42}" dt="2023-02-22T14:27:53.513" v="11"/>
          <ac:inkMkLst>
            <pc:docMk/>
            <pc:sldMk cId="757510951" sldId="283"/>
            <ac:inkMk id="8" creationId="{3B96186E-ACBD-83A2-D56A-5CD34EC3735D}"/>
          </ac:inkMkLst>
        </pc:inkChg>
        <pc:inkChg chg="add del">
          <ac:chgData name="Aaksshay Kumandan" userId="5e3bb2722fceb2a8" providerId="Windows Live" clId="Web-{83450705-1244-400E-9A31-F5E9AF834B42}" dt="2023-02-22T14:27:53.513" v="10"/>
          <ac:inkMkLst>
            <pc:docMk/>
            <pc:sldMk cId="757510951" sldId="283"/>
            <ac:inkMk id="9" creationId="{29E1B6CC-6D75-8F9B-4AC7-CB3BEA9751F9}"/>
          </ac:inkMkLst>
        </pc:inkChg>
        <pc:inkChg chg="add del">
          <ac:chgData name="Aaksshay Kumandan" userId="5e3bb2722fceb2a8" providerId="Windows Live" clId="Web-{83450705-1244-400E-9A31-F5E9AF834B42}" dt="2023-02-22T14:28:59.125" v="18"/>
          <ac:inkMkLst>
            <pc:docMk/>
            <pc:sldMk cId="757510951" sldId="283"/>
            <ac:inkMk id="10" creationId="{DE84B28C-1B2F-8263-0965-829362731C38}"/>
          </ac:inkMkLst>
        </pc:inkChg>
        <pc:inkChg chg="add del">
          <ac:chgData name="Aaksshay Kumandan" userId="5e3bb2722fceb2a8" providerId="Windows Live" clId="Web-{83450705-1244-400E-9A31-F5E9AF834B42}" dt="2023-02-22T14:28:59.125" v="17"/>
          <ac:inkMkLst>
            <pc:docMk/>
            <pc:sldMk cId="757510951" sldId="283"/>
            <ac:inkMk id="11" creationId="{6D726A33-8CBA-4BF1-3C60-B74C2372A600}"/>
          </ac:inkMkLst>
        </pc:ink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1F10B-8D20-44BB-8EFF-0C26D14EF00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9D855-50EC-4171-8295-7D29B85D0D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Implications of Nano Technology</a:t>
          </a:r>
          <a:endParaRPr lang="en-US"/>
        </a:p>
      </dgm:t>
    </dgm:pt>
    <dgm:pt modelId="{573DA473-8FEF-4197-A48B-34A0598A822F}" type="parTrans" cxnId="{8EBF3B0A-AD72-4CDB-A946-CD3401A93F17}">
      <dgm:prSet/>
      <dgm:spPr/>
      <dgm:t>
        <a:bodyPr/>
        <a:lstStyle/>
        <a:p>
          <a:endParaRPr lang="en-US"/>
        </a:p>
      </dgm:t>
    </dgm:pt>
    <dgm:pt modelId="{9A56B689-434B-4259-99EB-32A60949874B}" type="sibTrans" cxnId="{8EBF3B0A-AD72-4CDB-A946-CD3401A93F17}">
      <dgm:prSet/>
      <dgm:spPr/>
      <dgm:t>
        <a:bodyPr/>
        <a:lstStyle/>
        <a:p>
          <a:endParaRPr lang="en-US"/>
        </a:p>
      </dgm:t>
    </dgm:pt>
    <dgm:pt modelId="{6528361E-80E9-4AA6-A6EB-8F6D0C29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Conclusion</a:t>
          </a:r>
          <a:endParaRPr lang="en-US"/>
        </a:p>
      </dgm:t>
    </dgm:pt>
    <dgm:pt modelId="{04497138-839C-41D2-A8AD-E99DDC8F4BB5}" type="parTrans" cxnId="{CCE9365F-12BE-4042-BE61-8FD90C73E969}">
      <dgm:prSet/>
      <dgm:spPr/>
      <dgm:t>
        <a:bodyPr/>
        <a:lstStyle/>
        <a:p>
          <a:endParaRPr lang="en-US"/>
        </a:p>
      </dgm:t>
    </dgm:pt>
    <dgm:pt modelId="{17A27EA1-E3C8-4323-8253-DA4976472EF4}" type="sibTrans" cxnId="{CCE9365F-12BE-4042-BE61-8FD90C73E969}">
      <dgm:prSet/>
      <dgm:spPr/>
      <dgm:t>
        <a:bodyPr/>
        <a:lstStyle/>
        <a:p>
          <a:endParaRPr lang="en-US"/>
        </a:p>
      </dgm:t>
    </dgm:pt>
    <dgm:pt modelId="{3400A711-B02D-411D-90A1-8DB1A7CABB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References </a:t>
          </a:r>
          <a:endParaRPr lang="en-US"/>
        </a:p>
      </dgm:t>
    </dgm:pt>
    <dgm:pt modelId="{9DE16388-94DF-4CF4-AA9C-FBF36E71A39F}" type="parTrans" cxnId="{05819334-C6E4-4B83-B5A1-40C099A183BC}">
      <dgm:prSet/>
      <dgm:spPr/>
      <dgm:t>
        <a:bodyPr/>
        <a:lstStyle/>
        <a:p>
          <a:endParaRPr lang="en-US"/>
        </a:p>
      </dgm:t>
    </dgm:pt>
    <dgm:pt modelId="{F1205281-A0F5-4B07-AECE-E54F85E27215}" type="sibTrans" cxnId="{05819334-C6E4-4B83-B5A1-40C099A183BC}">
      <dgm:prSet/>
      <dgm:spPr/>
      <dgm:t>
        <a:bodyPr/>
        <a:lstStyle/>
        <a:p>
          <a:endParaRPr lang="en-US"/>
        </a:p>
      </dgm:t>
    </dgm:pt>
    <dgm:pt modelId="{9A6B96DA-D49A-4709-95E9-E763E773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Vote of Thanks </a:t>
          </a:r>
          <a:endParaRPr lang="en-US"/>
        </a:p>
      </dgm:t>
    </dgm:pt>
    <dgm:pt modelId="{B7946493-4960-47A3-9109-A74217B457D0}" type="parTrans" cxnId="{313E9D49-1268-4992-839A-61DF1C3A4E7E}">
      <dgm:prSet/>
      <dgm:spPr/>
      <dgm:t>
        <a:bodyPr/>
        <a:lstStyle/>
        <a:p>
          <a:endParaRPr lang="en-US"/>
        </a:p>
      </dgm:t>
    </dgm:pt>
    <dgm:pt modelId="{E63AE5C4-D09B-48DA-8A27-1B2DB50BED91}" type="sibTrans" cxnId="{313E9D49-1268-4992-839A-61DF1C3A4E7E}">
      <dgm:prSet/>
      <dgm:spPr/>
      <dgm:t>
        <a:bodyPr/>
        <a:lstStyle/>
        <a:p>
          <a:endParaRPr lang="en-US"/>
        </a:p>
      </dgm:t>
    </dgm:pt>
    <dgm:pt modelId="{C9F44EBD-7A3D-424A-8A17-0CB1BFCC9F58}" type="pres">
      <dgm:prSet presAssocID="{8691F10B-8D20-44BB-8EFF-0C26D14EF00D}" presName="root" presStyleCnt="0">
        <dgm:presLayoutVars>
          <dgm:dir/>
          <dgm:resizeHandles val="exact"/>
        </dgm:presLayoutVars>
      </dgm:prSet>
      <dgm:spPr/>
    </dgm:pt>
    <dgm:pt modelId="{6BEAF72D-CBD8-4A6A-8681-0D05312CC706}" type="pres">
      <dgm:prSet presAssocID="{5949D855-50EC-4171-8295-7D29B85D0DC5}" presName="compNode" presStyleCnt="0"/>
      <dgm:spPr/>
    </dgm:pt>
    <dgm:pt modelId="{74A1FD86-BFA4-4904-B45D-DECC1C28B3C8}" type="pres">
      <dgm:prSet presAssocID="{5949D855-50EC-4171-8295-7D29B85D0DC5}" presName="iconBgRect" presStyleLbl="bgShp" presStyleIdx="0" presStyleCnt="4"/>
      <dgm:spPr/>
    </dgm:pt>
    <dgm:pt modelId="{19AF65D8-F864-4AC6-A6EE-0AE71997AC2D}" type="pres">
      <dgm:prSet presAssocID="{5949D855-50EC-4171-8295-7D29B85D0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710C92C-425C-4452-B1EC-FF8A619CBF0F}" type="pres">
      <dgm:prSet presAssocID="{5949D855-50EC-4171-8295-7D29B85D0DC5}" presName="spaceRect" presStyleCnt="0"/>
      <dgm:spPr/>
    </dgm:pt>
    <dgm:pt modelId="{360AE555-A71A-485D-B5CE-35F84BAC1669}" type="pres">
      <dgm:prSet presAssocID="{5949D855-50EC-4171-8295-7D29B85D0DC5}" presName="textRect" presStyleLbl="revTx" presStyleIdx="0" presStyleCnt="4">
        <dgm:presLayoutVars>
          <dgm:chMax val="1"/>
          <dgm:chPref val="1"/>
        </dgm:presLayoutVars>
      </dgm:prSet>
      <dgm:spPr/>
    </dgm:pt>
    <dgm:pt modelId="{474B1471-5B95-4B33-9F67-86BE2B0C5C25}" type="pres">
      <dgm:prSet presAssocID="{9A56B689-434B-4259-99EB-32A60949874B}" presName="sibTrans" presStyleCnt="0"/>
      <dgm:spPr/>
    </dgm:pt>
    <dgm:pt modelId="{312F7E97-7468-479D-8420-869C2C881057}" type="pres">
      <dgm:prSet presAssocID="{6528361E-80E9-4AA6-A6EB-8F6D0C29E857}" presName="compNode" presStyleCnt="0"/>
      <dgm:spPr/>
    </dgm:pt>
    <dgm:pt modelId="{6E7D0824-155C-42B8-B987-8A1099AAADB3}" type="pres">
      <dgm:prSet presAssocID="{6528361E-80E9-4AA6-A6EB-8F6D0C29E857}" presName="iconBgRect" presStyleLbl="bgShp" presStyleIdx="1" presStyleCnt="4"/>
      <dgm:spPr/>
    </dgm:pt>
    <dgm:pt modelId="{8BDF63D2-ECE0-4F0D-9008-B210172D5376}" type="pres">
      <dgm:prSet presAssocID="{6528361E-80E9-4AA6-A6EB-8F6D0C29E8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7113B13-EC4D-4665-962E-DD887CBF45A8}" type="pres">
      <dgm:prSet presAssocID="{6528361E-80E9-4AA6-A6EB-8F6D0C29E857}" presName="spaceRect" presStyleCnt="0"/>
      <dgm:spPr/>
    </dgm:pt>
    <dgm:pt modelId="{E25B267C-4686-4C8B-BE15-BD121A9B0FCF}" type="pres">
      <dgm:prSet presAssocID="{6528361E-80E9-4AA6-A6EB-8F6D0C29E857}" presName="textRect" presStyleLbl="revTx" presStyleIdx="1" presStyleCnt="4">
        <dgm:presLayoutVars>
          <dgm:chMax val="1"/>
          <dgm:chPref val="1"/>
        </dgm:presLayoutVars>
      </dgm:prSet>
      <dgm:spPr/>
    </dgm:pt>
    <dgm:pt modelId="{636FEF31-17A2-4578-B849-95269FDB93C9}" type="pres">
      <dgm:prSet presAssocID="{17A27EA1-E3C8-4323-8253-DA4976472EF4}" presName="sibTrans" presStyleCnt="0"/>
      <dgm:spPr/>
    </dgm:pt>
    <dgm:pt modelId="{EB098CEA-A943-4561-B0E2-1B3F5F0B60D2}" type="pres">
      <dgm:prSet presAssocID="{3400A711-B02D-411D-90A1-8DB1A7CABBD9}" presName="compNode" presStyleCnt="0"/>
      <dgm:spPr/>
    </dgm:pt>
    <dgm:pt modelId="{5ADE735A-B62C-401C-B7D4-9EEBEE26DAF6}" type="pres">
      <dgm:prSet presAssocID="{3400A711-B02D-411D-90A1-8DB1A7CABBD9}" presName="iconBgRect" presStyleLbl="bgShp" presStyleIdx="2" presStyleCnt="4"/>
      <dgm:spPr/>
    </dgm:pt>
    <dgm:pt modelId="{B6E41ABD-66A8-44A3-8F09-E078CDBF8AAA}" type="pres">
      <dgm:prSet presAssocID="{3400A711-B02D-411D-90A1-8DB1A7CAB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A7F9172-A12D-4A4A-9243-FF4BAE030329}" type="pres">
      <dgm:prSet presAssocID="{3400A711-B02D-411D-90A1-8DB1A7CABBD9}" presName="spaceRect" presStyleCnt="0"/>
      <dgm:spPr/>
    </dgm:pt>
    <dgm:pt modelId="{3AE84C61-9E5F-4F25-B484-E3D020C10B72}" type="pres">
      <dgm:prSet presAssocID="{3400A711-B02D-411D-90A1-8DB1A7CABBD9}" presName="textRect" presStyleLbl="revTx" presStyleIdx="2" presStyleCnt="4">
        <dgm:presLayoutVars>
          <dgm:chMax val="1"/>
          <dgm:chPref val="1"/>
        </dgm:presLayoutVars>
      </dgm:prSet>
      <dgm:spPr/>
    </dgm:pt>
    <dgm:pt modelId="{F22E6419-BB15-48D3-9C94-205958C0133C}" type="pres">
      <dgm:prSet presAssocID="{F1205281-A0F5-4B07-AECE-E54F85E27215}" presName="sibTrans" presStyleCnt="0"/>
      <dgm:spPr/>
    </dgm:pt>
    <dgm:pt modelId="{271404E6-27AC-4106-A411-515B5709B2C0}" type="pres">
      <dgm:prSet presAssocID="{9A6B96DA-D49A-4709-95E9-E763E77348A5}" presName="compNode" presStyleCnt="0"/>
      <dgm:spPr/>
    </dgm:pt>
    <dgm:pt modelId="{FC7BEBB0-82FD-4535-86B8-B360613A8A47}" type="pres">
      <dgm:prSet presAssocID="{9A6B96DA-D49A-4709-95E9-E763E77348A5}" presName="iconBgRect" presStyleLbl="bgShp" presStyleIdx="3" presStyleCnt="4"/>
      <dgm:spPr/>
    </dgm:pt>
    <dgm:pt modelId="{6EC3BDBE-5915-4544-8B41-C7C8D5D6B3AA}" type="pres">
      <dgm:prSet presAssocID="{9A6B96DA-D49A-4709-95E9-E763E77348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A01E5D-5851-4986-9FAD-5F7EAE9A9484}" type="pres">
      <dgm:prSet presAssocID="{9A6B96DA-D49A-4709-95E9-E763E77348A5}" presName="spaceRect" presStyleCnt="0"/>
      <dgm:spPr/>
    </dgm:pt>
    <dgm:pt modelId="{6EBF1249-819E-40A6-918E-2AEB5D4FAAB2}" type="pres">
      <dgm:prSet presAssocID="{9A6B96DA-D49A-4709-95E9-E763E77348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D56407-827B-4691-9A63-059C43D085F7}" type="presOf" srcId="{5949D855-50EC-4171-8295-7D29B85D0DC5}" destId="{360AE555-A71A-485D-B5CE-35F84BAC1669}" srcOrd="0" destOrd="0" presId="urn:microsoft.com/office/officeart/2018/5/layout/IconCircleLabelList"/>
    <dgm:cxn modelId="{8EBF3B0A-AD72-4CDB-A946-CD3401A93F17}" srcId="{8691F10B-8D20-44BB-8EFF-0C26D14EF00D}" destId="{5949D855-50EC-4171-8295-7D29B85D0DC5}" srcOrd="0" destOrd="0" parTransId="{573DA473-8FEF-4197-A48B-34A0598A822F}" sibTransId="{9A56B689-434B-4259-99EB-32A60949874B}"/>
    <dgm:cxn modelId="{05819334-C6E4-4B83-B5A1-40C099A183BC}" srcId="{8691F10B-8D20-44BB-8EFF-0C26D14EF00D}" destId="{3400A711-B02D-411D-90A1-8DB1A7CABBD9}" srcOrd="2" destOrd="0" parTransId="{9DE16388-94DF-4CF4-AA9C-FBF36E71A39F}" sibTransId="{F1205281-A0F5-4B07-AECE-E54F85E27215}"/>
    <dgm:cxn modelId="{CCE9365F-12BE-4042-BE61-8FD90C73E969}" srcId="{8691F10B-8D20-44BB-8EFF-0C26D14EF00D}" destId="{6528361E-80E9-4AA6-A6EB-8F6D0C29E857}" srcOrd="1" destOrd="0" parTransId="{04497138-839C-41D2-A8AD-E99DDC8F4BB5}" sibTransId="{17A27EA1-E3C8-4323-8253-DA4976472EF4}"/>
    <dgm:cxn modelId="{313E9D49-1268-4992-839A-61DF1C3A4E7E}" srcId="{8691F10B-8D20-44BB-8EFF-0C26D14EF00D}" destId="{9A6B96DA-D49A-4709-95E9-E763E77348A5}" srcOrd="3" destOrd="0" parTransId="{B7946493-4960-47A3-9109-A74217B457D0}" sibTransId="{E63AE5C4-D09B-48DA-8A27-1B2DB50BED91}"/>
    <dgm:cxn modelId="{5F174B7F-EC0A-4013-BDE3-4792F9F3F359}" type="presOf" srcId="{8691F10B-8D20-44BB-8EFF-0C26D14EF00D}" destId="{C9F44EBD-7A3D-424A-8A17-0CB1BFCC9F58}" srcOrd="0" destOrd="0" presId="urn:microsoft.com/office/officeart/2018/5/layout/IconCircleLabelList"/>
    <dgm:cxn modelId="{99C45B8D-8FEA-4101-99EF-AA41CA1BB059}" type="presOf" srcId="{9A6B96DA-D49A-4709-95E9-E763E77348A5}" destId="{6EBF1249-819E-40A6-918E-2AEB5D4FAAB2}" srcOrd="0" destOrd="0" presId="urn:microsoft.com/office/officeart/2018/5/layout/IconCircleLabelList"/>
    <dgm:cxn modelId="{22BA0BCF-9FF0-496F-8091-431965A5912C}" type="presOf" srcId="{6528361E-80E9-4AA6-A6EB-8F6D0C29E857}" destId="{E25B267C-4686-4C8B-BE15-BD121A9B0FCF}" srcOrd="0" destOrd="0" presId="urn:microsoft.com/office/officeart/2018/5/layout/IconCircleLabelList"/>
    <dgm:cxn modelId="{064A6AEA-2301-426C-B89D-1AE467EC8466}" type="presOf" srcId="{3400A711-B02D-411D-90A1-8DB1A7CABBD9}" destId="{3AE84C61-9E5F-4F25-B484-E3D020C10B72}" srcOrd="0" destOrd="0" presId="urn:microsoft.com/office/officeart/2018/5/layout/IconCircleLabelList"/>
    <dgm:cxn modelId="{BD11109C-8011-4726-A662-804DB78A3B06}" type="presParOf" srcId="{C9F44EBD-7A3D-424A-8A17-0CB1BFCC9F58}" destId="{6BEAF72D-CBD8-4A6A-8681-0D05312CC706}" srcOrd="0" destOrd="0" presId="urn:microsoft.com/office/officeart/2018/5/layout/IconCircleLabelList"/>
    <dgm:cxn modelId="{2D9E4C68-7BCF-4CD8-9372-67D5F3D50FC1}" type="presParOf" srcId="{6BEAF72D-CBD8-4A6A-8681-0D05312CC706}" destId="{74A1FD86-BFA4-4904-B45D-DECC1C28B3C8}" srcOrd="0" destOrd="0" presId="urn:microsoft.com/office/officeart/2018/5/layout/IconCircleLabelList"/>
    <dgm:cxn modelId="{5234ABD3-32AE-4859-8CD7-B05D6A0C6621}" type="presParOf" srcId="{6BEAF72D-CBD8-4A6A-8681-0D05312CC706}" destId="{19AF65D8-F864-4AC6-A6EE-0AE71997AC2D}" srcOrd="1" destOrd="0" presId="urn:microsoft.com/office/officeart/2018/5/layout/IconCircleLabelList"/>
    <dgm:cxn modelId="{BC3127EB-B069-4E08-90AB-F9BDECC2DBF8}" type="presParOf" srcId="{6BEAF72D-CBD8-4A6A-8681-0D05312CC706}" destId="{8710C92C-425C-4452-B1EC-FF8A619CBF0F}" srcOrd="2" destOrd="0" presId="urn:microsoft.com/office/officeart/2018/5/layout/IconCircleLabelList"/>
    <dgm:cxn modelId="{59FBDB10-204F-438F-8AC7-C334EBDB3029}" type="presParOf" srcId="{6BEAF72D-CBD8-4A6A-8681-0D05312CC706}" destId="{360AE555-A71A-485D-B5CE-35F84BAC1669}" srcOrd="3" destOrd="0" presId="urn:microsoft.com/office/officeart/2018/5/layout/IconCircleLabelList"/>
    <dgm:cxn modelId="{D22D3602-F524-45B6-AE34-40AC9AA1C1A5}" type="presParOf" srcId="{C9F44EBD-7A3D-424A-8A17-0CB1BFCC9F58}" destId="{474B1471-5B95-4B33-9F67-86BE2B0C5C25}" srcOrd="1" destOrd="0" presId="urn:microsoft.com/office/officeart/2018/5/layout/IconCircleLabelList"/>
    <dgm:cxn modelId="{B1AEC3E6-0166-41DB-813A-E79DED059CFA}" type="presParOf" srcId="{C9F44EBD-7A3D-424A-8A17-0CB1BFCC9F58}" destId="{312F7E97-7468-479D-8420-869C2C881057}" srcOrd="2" destOrd="0" presId="urn:microsoft.com/office/officeart/2018/5/layout/IconCircleLabelList"/>
    <dgm:cxn modelId="{15339919-2053-4B31-B228-B1FAC5621AA6}" type="presParOf" srcId="{312F7E97-7468-479D-8420-869C2C881057}" destId="{6E7D0824-155C-42B8-B987-8A1099AAADB3}" srcOrd="0" destOrd="0" presId="urn:microsoft.com/office/officeart/2018/5/layout/IconCircleLabelList"/>
    <dgm:cxn modelId="{03BC16CD-AEC2-4B63-B746-D5B5DA8DD520}" type="presParOf" srcId="{312F7E97-7468-479D-8420-869C2C881057}" destId="{8BDF63D2-ECE0-4F0D-9008-B210172D5376}" srcOrd="1" destOrd="0" presId="urn:microsoft.com/office/officeart/2018/5/layout/IconCircleLabelList"/>
    <dgm:cxn modelId="{1B56901C-E51B-4B00-B0F9-280A1DAF75E5}" type="presParOf" srcId="{312F7E97-7468-479D-8420-869C2C881057}" destId="{47113B13-EC4D-4665-962E-DD887CBF45A8}" srcOrd="2" destOrd="0" presId="urn:microsoft.com/office/officeart/2018/5/layout/IconCircleLabelList"/>
    <dgm:cxn modelId="{4A3790CF-D8FE-451C-A8DA-D0BFD3C00F77}" type="presParOf" srcId="{312F7E97-7468-479D-8420-869C2C881057}" destId="{E25B267C-4686-4C8B-BE15-BD121A9B0FCF}" srcOrd="3" destOrd="0" presId="urn:microsoft.com/office/officeart/2018/5/layout/IconCircleLabelList"/>
    <dgm:cxn modelId="{D6C40109-1484-4EF2-B533-B83868379BC0}" type="presParOf" srcId="{C9F44EBD-7A3D-424A-8A17-0CB1BFCC9F58}" destId="{636FEF31-17A2-4578-B849-95269FDB93C9}" srcOrd="3" destOrd="0" presId="urn:microsoft.com/office/officeart/2018/5/layout/IconCircleLabelList"/>
    <dgm:cxn modelId="{0B2C2FCF-C681-47AD-865F-2F552F653301}" type="presParOf" srcId="{C9F44EBD-7A3D-424A-8A17-0CB1BFCC9F58}" destId="{EB098CEA-A943-4561-B0E2-1B3F5F0B60D2}" srcOrd="4" destOrd="0" presId="urn:microsoft.com/office/officeart/2018/5/layout/IconCircleLabelList"/>
    <dgm:cxn modelId="{720BE173-C2D6-4B18-A41E-2ED250E08807}" type="presParOf" srcId="{EB098CEA-A943-4561-B0E2-1B3F5F0B60D2}" destId="{5ADE735A-B62C-401C-B7D4-9EEBEE26DAF6}" srcOrd="0" destOrd="0" presId="urn:microsoft.com/office/officeart/2018/5/layout/IconCircleLabelList"/>
    <dgm:cxn modelId="{CEB7757E-3C8A-48AE-AE21-B4626C2E8A08}" type="presParOf" srcId="{EB098CEA-A943-4561-B0E2-1B3F5F0B60D2}" destId="{B6E41ABD-66A8-44A3-8F09-E078CDBF8AAA}" srcOrd="1" destOrd="0" presId="urn:microsoft.com/office/officeart/2018/5/layout/IconCircleLabelList"/>
    <dgm:cxn modelId="{92CBBB30-9D15-42D6-921B-EFE06546EA29}" type="presParOf" srcId="{EB098CEA-A943-4561-B0E2-1B3F5F0B60D2}" destId="{8A7F9172-A12D-4A4A-9243-FF4BAE030329}" srcOrd="2" destOrd="0" presId="urn:microsoft.com/office/officeart/2018/5/layout/IconCircleLabelList"/>
    <dgm:cxn modelId="{79F6811C-9864-4A3C-AFD7-BB9683A800CF}" type="presParOf" srcId="{EB098CEA-A943-4561-B0E2-1B3F5F0B60D2}" destId="{3AE84C61-9E5F-4F25-B484-E3D020C10B72}" srcOrd="3" destOrd="0" presId="urn:microsoft.com/office/officeart/2018/5/layout/IconCircleLabelList"/>
    <dgm:cxn modelId="{C7242621-C5BF-44E2-AC00-D720C3800118}" type="presParOf" srcId="{C9F44EBD-7A3D-424A-8A17-0CB1BFCC9F58}" destId="{F22E6419-BB15-48D3-9C94-205958C0133C}" srcOrd="5" destOrd="0" presId="urn:microsoft.com/office/officeart/2018/5/layout/IconCircleLabelList"/>
    <dgm:cxn modelId="{C0F36E3A-05D3-47D2-9CB8-2C846404ABC3}" type="presParOf" srcId="{C9F44EBD-7A3D-424A-8A17-0CB1BFCC9F58}" destId="{271404E6-27AC-4106-A411-515B5709B2C0}" srcOrd="6" destOrd="0" presId="urn:microsoft.com/office/officeart/2018/5/layout/IconCircleLabelList"/>
    <dgm:cxn modelId="{0B147D4A-B984-4FAC-80D1-59736AF2FBAD}" type="presParOf" srcId="{271404E6-27AC-4106-A411-515B5709B2C0}" destId="{FC7BEBB0-82FD-4535-86B8-B360613A8A47}" srcOrd="0" destOrd="0" presId="urn:microsoft.com/office/officeart/2018/5/layout/IconCircleLabelList"/>
    <dgm:cxn modelId="{788D890A-00D3-4133-90EE-B8E972302C29}" type="presParOf" srcId="{271404E6-27AC-4106-A411-515B5709B2C0}" destId="{6EC3BDBE-5915-4544-8B41-C7C8D5D6B3AA}" srcOrd="1" destOrd="0" presId="urn:microsoft.com/office/officeart/2018/5/layout/IconCircleLabelList"/>
    <dgm:cxn modelId="{0F0BF394-2D81-4AE8-933B-651690700211}" type="presParOf" srcId="{271404E6-27AC-4106-A411-515B5709B2C0}" destId="{97A01E5D-5851-4986-9FAD-5F7EAE9A9484}" srcOrd="2" destOrd="0" presId="urn:microsoft.com/office/officeart/2018/5/layout/IconCircleLabelList"/>
    <dgm:cxn modelId="{69DB8AEA-CE88-4561-B374-BAC9EDF94048}" type="presParOf" srcId="{271404E6-27AC-4106-A411-515B5709B2C0}" destId="{6EBF1249-819E-40A6-918E-2AEB5D4FAA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66895-1D3A-4EDF-BCC3-3F6EB2D0C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B608B-F4BC-4EDC-B217-59024618FEB3}">
      <dgm:prSet/>
      <dgm:spPr/>
      <dgm:t>
        <a:bodyPr/>
        <a:lstStyle/>
        <a:p>
          <a:r>
            <a:rPr lang="en-US" b="1" i="1"/>
            <a:t>Nanotechnology is the understand &amp; control of matter at dimensions of roughly 1 to 100 nanometers, where unique phenomena enable novel applications.</a:t>
          </a:r>
          <a:endParaRPr lang="en-US"/>
        </a:p>
      </dgm:t>
    </dgm:pt>
    <dgm:pt modelId="{BADABFE5-50D0-4CCE-8952-B91F03964688}" type="parTrans" cxnId="{9FCDDF3E-15F6-405A-B44D-C4656AA91BE6}">
      <dgm:prSet/>
      <dgm:spPr/>
      <dgm:t>
        <a:bodyPr/>
        <a:lstStyle/>
        <a:p>
          <a:endParaRPr lang="en-US"/>
        </a:p>
      </dgm:t>
    </dgm:pt>
    <dgm:pt modelId="{E88B1904-B2DE-4430-B66B-4733FAD2C389}" type="sibTrans" cxnId="{9FCDDF3E-15F6-405A-B44D-C4656AA91BE6}">
      <dgm:prSet/>
      <dgm:spPr/>
      <dgm:t>
        <a:bodyPr/>
        <a:lstStyle/>
        <a:p>
          <a:endParaRPr lang="en-US"/>
        </a:p>
      </dgm:t>
    </dgm:pt>
    <dgm:pt modelId="{A1E913C6-79D4-4300-938C-E491CA2F99F5}">
      <dgm:prSet/>
      <dgm:spPr/>
      <dgm:t>
        <a:bodyPr/>
        <a:lstStyle/>
        <a:p>
          <a:r>
            <a:rPr lang="en-US" b="1" i="1"/>
            <a:t>Encompassing nanoscale science ,engineering &amp; technology ,nanotechnology involves imaging, measuring ,modeling &amp; manipulating  matter at this length scale.</a:t>
          </a:r>
          <a:endParaRPr lang="en-US"/>
        </a:p>
      </dgm:t>
    </dgm:pt>
    <dgm:pt modelId="{505A27F8-29FE-4CD2-A72A-A35309B6E6E9}" type="parTrans" cxnId="{821E67C3-B1BF-4C03-9F48-16DCB1C5E748}">
      <dgm:prSet/>
      <dgm:spPr/>
      <dgm:t>
        <a:bodyPr/>
        <a:lstStyle/>
        <a:p>
          <a:endParaRPr lang="en-US"/>
        </a:p>
      </dgm:t>
    </dgm:pt>
    <dgm:pt modelId="{D4AE3D5A-8748-4924-95E7-E21020692200}" type="sibTrans" cxnId="{821E67C3-B1BF-4C03-9F48-16DCB1C5E748}">
      <dgm:prSet/>
      <dgm:spPr/>
      <dgm:t>
        <a:bodyPr/>
        <a:lstStyle/>
        <a:p>
          <a:endParaRPr lang="en-US"/>
        </a:p>
      </dgm:t>
    </dgm:pt>
    <dgm:pt modelId="{C4C48498-F2BE-4BD1-89E6-BD4BED15A1DC}" type="pres">
      <dgm:prSet presAssocID="{6E266895-1D3A-4EDF-BCC3-3F6EB2D0CD9A}" presName="linear" presStyleCnt="0">
        <dgm:presLayoutVars>
          <dgm:animLvl val="lvl"/>
          <dgm:resizeHandles val="exact"/>
        </dgm:presLayoutVars>
      </dgm:prSet>
      <dgm:spPr/>
    </dgm:pt>
    <dgm:pt modelId="{4F2D4A2A-35C1-4CD3-807F-A5983BEF6923}" type="pres">
      <dgm:prSet presAssocID="{F86B608B-F4BC-4EDC-B217-59024618F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466B48-C6FE-4AE5-AD66-046ABC190007}" type="pres">
      <dgm:prSet presAssocID="{E88B1904-B2DE-4430-B66B-4733FAD2C389}" presName="spacer" presStyleCnt="0"/>
      <dgm:spPr/>
    </dgm:pt>
    <dgm:pt modelId="{B2C78784-5510-43E2-BD67-E2051DC488A2}" type="pres">
      <dgm:prSet presAssocID="{A1E913C6-79D4-4300-938C-E491CA2F99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DDF3E-15F6-405A-B44D-C4656AA91BE6}" srcId="{6E266895-1D3A-4EDF-BCC3-3F6EB2D0CD9A}" destId="{F86B608B-F4BC-4EDC-B217-59024618FEB3}" srcOrd="0" destOrd="0" parTransId="{BADABFE5-50D0-4CCE-8952-B91F03964688}" sibTransId="{E88B1904-B2DE-4430-B66B-4733FAD2C389}"/>
    <dgm:cxn modelId="{C89FEB40-7C54-40A8-817C-B7AC66A412F8}" type="presOf" srcId="{A1E913C6-79D4-4300-938C-E491CA2F99F5}" destId="{B2C78784-5510-43E2-BD67-E2051DC488A2}" srcOrd="0" destOrd="0" presId="urn:microsoft.com/office/officeart/2005/8/layout/vList2"/>
    <dgm:cxn modelId="{1F6A477A-6FD1-49E9-8C9F-0DC7F1A2DBAC}" type="presOf" srcId="{F86B608B-F4BC-4EDC-B217-59024618FEB3}" destId="{4F2D4A2A-35C1-4CD3-807F-A5983BEF6923}" srcOrd="0" destOrd="0" presId="urn:microsoft.com/office/officeart/2005/8/layout/vList2"/>
    <dgm:cxn modelId="{821E67C3-B1BF-4C03-9F48-16DCB1C5E748}" srcId="{6E266895-1D3A-4EDF-BCC3-3F6EB2D0CD9A}" destId="{A1E913C6-79D4-4300-938C-E491CA2F99F5}" srcOrd="1" destOrd="0" parTransId="{505A27F8-29FE-4CD2-A72A-A35309B6E6E9}" sibTransId="{D4AE3D5A-8748-4924-95E7-E21020692200}"/>
    <dgm:cxn modelId="{686508DE-9FC4-4985-9B9A-10CE7649FD49}" type="presOf" srcId="{6E266895-1D3A-4EDF-BCC3-3F6EB2D0CD9A}" destId="{C4C48498-F2BE-4BD1-89E6-BD4BED15A1DC}" srcOrd="0" destOrd="0" presId="urn:microsoft.com/office/officeart/2005/8/layout/vList2"/>
    <dgm:cxn modelId="{E67CF140-65B6-4E4D-824F-4DAA0883FCE9}" type="presParOf" srcId="{C4C48498-F2BE-4BD1-89E6-BD4BED15A1DC}" destId="{4F2D4A2A-35C1-4CD3-807F-A5983BEF6923}" srcOrd="0" destOrd="0" presId="urn:microsoft.com/office/officeart/2005/8/layout/vList2"/>
    <dgm:cxn modelId="{8880CF47-1471-4ED3-A5F0-0AADF96150DF}" type="presParOf" srcId="{C4C48498-F2BE-4BD1-89E6-BD4BED15A1DC}" destId="{82466B48-C6FE-4AE5-AD66-046ABC190007}" srcOrd="1" destOrd="0" presId="urn:microsoft.com/office/officeart/2005/8/layout/vList2"/>
    <dgm:cxn modelId="{CC7420C6-0333-4F0A-B8F7-195F6EC11E3A}" type="presParOf" srcId="{C4C48498-F2BE-4BD1-89E6-BD4BED15A1DC}" destId="{B2C78784-5510-43E2-BD67-E2051DC488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A47A4-7BF2-4472-AB63-BB610968240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B72AA-CEC9-493A-9CB3-7976A3492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Times New Roman"/>
              <a:cs typeface="Times New Roman"/>
            </a:rPr>
            <a:t>Loss  of jobs (manufacturing ,farming )</a:t>
          </a:r>
        </a:p>
      </dgm:t>
    </dgm:pt>
    <dgm:pt modelId="{4A478B3C-1DA1-4F08-BFC3-5657D56B5471}" type="parTrans" cxnId="{1E8E1E12-D649-4C52-B141-12C20DBFAAAF}">
      <dgm:prSet/>
      <dgm:spPr/>
      <dgm:t>
        <a:bodyPr/>
        <a:lstStyle/>
        <a:p>
          <a:endParaRPr lang="en-US"/>
        </a:p>
      </dgm:t>
    </dgm:pt>
    <dgm:pt modelId="{3B0D943A-7530-4CED-B517-CD908F2F2B0F}" type="sibTrans" cxnId="{1E8E1E12-D649-4C52-B141-12C20DBFAA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044ED9-9FDE-42E8-85BB-7BCCA38AD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Times New Roman"/>
              <a:cs typeface="Times New Roman"/>
            </a:rPr>
            <a:t>Oil Becomes worthless</a:t>
          </a:r>
        </a:p>
      </dgm:t>
    </dgm:pt>
    <dgm:pt modelId="{905F306C-DA58-4EE1-B62D-3238DDEC2E5F}" type="parTrans" cxnId="{09B4E26A-9AA7-4396-B406-EA0F08F4A61E}">
      <dgm:prSet/>
      <dgm:spPr/>
      <dgm:t>
        <a:bodyPr/>
        <a:lstStyle/>
        <a:p>
          <a:endParaRPr lang="en-US"/>
        </a:p>
      </dgm:t>
    </dgm:pt>
    <dgm:pt modelId="{4DF33B63-60B2-4130-844C-8AD44C81C921}" type="sibTrans" cxnId="{09B4E26A-9AA7-4396-B406-EA0F08F4A6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217D2B-51D7-465D-AB3F-577D80D9C2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Times New Roman"/>
              <a:cs typeface="Times New Roman"/>
            </a:rPr>
            <a:t>Diamonds become worthless</a:t>
          </a:r>
        </a:p>
      </dgm:t>
    </dgm:pt>
    <dgm:pt modelId="{4E83D5F8-F1C3-422E-B27C-242CA17EAEDE}" type="parTrans" cxnId="{CD2F7441-02AF-491B-9067-BD0C7120F53E}">
      <dgm:prSet/>
      <dgm:spPr/>
      <dgm:t>
        <a:bodyPr/>
        <a:lstStyle/>
        <a:p>
          <a:endParaRPr lang="en-US"/>
        </a:p>
      </dgm:t>
    </dgm:pt>
    <dgm:pt modelId="{02ECB3B1-08A5-4BD9-9B53-FE7DFFDAB5D6}" type="sibTrans" cxnId="{CD2F7441-02AF-491B-9067-BD0C7120F5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C200DC-A70B-4E07-B64C-C7C54006D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Times New Roman"/>
              <a:cs typeface="Times New Roman"/>
            </a:rPr>
            <a:t>Atomic  weapons more accessible &amp; destructive</a:t>
          </a:r>
        </a:p>
      </dgm:t>
    </dgm:pt>
    <dgm:pt modelId="{7B78B0BA-C169-4EDC-9CBE-75152967CD8D}" type="parTrans" cxnId="{48CB2978-5EFF-4F20-8EB0-C25D988F9E91}">
      <dgm:prSet/>
      <dgm:spPr/>
      <dgm:t>
        <a:bodyPr/>
        <a:lstStyle/>
        <a:p>
          <a:endParaRPr lang="en-US"/>
        </a:p>
      </dgm:t>
    </dgm:pt>
    <dgm:pt modelId="{DD30FEF3-D5F3-4D43-A06F-CD6BC85A52BB}" type="sibTrans" cxnId="{48CB2978-5EFF-4F20-8EB0-C25D988F9E91}">
      <dgm:prSet/>
      <dgm:spPr/>
      <dgm:t>
        <a:bodyPr/>
        <a:lstStyle/>
        <a:p>
          <a:endParaRPr lang="en-US"/>
        </a:p>
      </dgm:t>
    </dgm:pt>
    <dgm:pt modelId="{4B62DA27-0AC3-477C-AF1A-E0251F6FD1B9}" type="pres">
      <dgm:prSet presAssocID="{1D1A47A4-7BF2-4472-AB63-BB610968240D}" presName="root" presStyleCnt="0">
        <dgm:presLayoutVars>
          <dgm:dir/>
          <dgm:resizeHandles val="exact"/>
        </dgm:presLayoutVars>
      </dgm:prSet>
      <dgm:spPr/>
    </dgm:pt>
    <dgm:pt modelId="{C841F8D4-6F8C-4DE5-8BF7-84AF4181D949}" type="pres">
      <dgm:prSet presAssocID="{1D1A47A4-7BF2-4472-AB63-BB610968240D}" presName="container" presStyleCnt="0">
        <dgm:presLayoutVars>
          <dgm:dir/>
          <dgm:resizeHandles val="exact"/>
        </dgm:presLayoutVars>
      </dgm:prSet>
      <dgm:spPr/>
    </dgm:pt>
    <dgm:pt modelId="{34883DF7-95F2-4580-8E12-07B3A4A08750}" type="pres">
      <dgm:prSet presAssocID="{9EBB72AA-CEC9-493A-9CB3-7976A3492C99}" presName="compNode" presStyleCnt="0"/>
      <dgm:spPr/>
    </dgm:pt>
    <dgm:pt modelId="{B4743FE9-6E31-454B-9280-1554897E3BEE}" type="pres">
      <dgm:prSet presAssocID="{9EBB72AA-CEC9-493A-9CB3-7976A3492C99}" presName="iconBgRect" presStyleLbl="bgShp" presStyleIdx="0" presStyleCnt="4"/>
      <dgm:spPr/>
    </dgm:pt>
    <dgm:pt modelId="{424E21EA-3AB8-4D7A-89CB-9D9D718A57C2}" type="pres">
      <dgm:prSet presAssocID="{9EBB72AA-CEC9-493A-9CB3-7976A3492C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8A5C1304-C5D9-47D4-A214-957F8DCDEDE9}" type="pres">
      <dgm:prSet presAssocID="{9EBB72AA-CEC9-493A-9CB3-7976A3492C99}" presName="spaceRect" presStyleCnt="0"/>
      <dgm:spPr/>
    </dgm:pt>
    <dgm:pt modelId="{34633AEA-B17E-4738-A34A-DD57BDFCCF4D}" type="pres">
      <dgm:prSet presAssocID="{9EBB72AA-CEC9-493A-9CB3-7976A3492C99}" presName="textRect" presStyleLbl="revTx" presStyleIdx="0" presStyleCnt="4">
        <dgm:presLayoutVars>
          <dgm:chMax val="1"/>
          <dgm:chPref val="1"/>
        </dgm:presLayoutVars>
      </dgm:prSet>
      <dgm:spPr/>
    </dgm:pt>
    <dgm:pt modelId="{5F508EAB-13CA-4A05-96F6-16A1CEB03503}" type="pres">
      <dgm:prSet presAssocID="{3B0D943A-7530-4CED-B517-CD908F2F2B0F}" presName="sibTrans" presStyleLbl="sibTrans2D1" presStyleIdx="0" presStyleCnt="0"/>
      <dgm:spPr/>
    </dgm:pt>
    <dgm:pt modelId="{EB6449A9-FA55-42B6-8B68-863A89206530}" type="pres">
      <dgm:prSet presAssocID="{0F044ED9-9FDE-42E8-85BB-7BCCA38AD2FB}" presName="compNode" presStyleCnt="0"/>
      <dgm:spPr/>
    </dgm:pt>
    <dgm:pt modelId="{04FE8BE0-951E-4D95-8D32-EC5624B1A8F9}" type="pres">
      <dgm:prSet presAssocID="{0F044ED9-9FDE-42E8-85BB-7BCCA38AD2FB}" presName="iconBgRect" presStyleLbl="bgShp" presStyleIdx="1" presStyleCnt="4"/>
      <dgm:spPr/>
    </dgm:pt>
    <dgm:pt modelId="{DE781846-2056-4C64-A5B8-E7A03C6CC48F}" type="pres">
      <dgm:prSet presAssocID="{0F044ED9-9FDE-42E8-85BB-7BCCA38AD2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68B4156-C0C4-4725-83D6-BFDD44DAED76}" type="pres">
      <dgm:prSet presAssocID="{0F044ED9-9FDE-42E8-85BB-7BCCA38AD2FB}" presName="spaceRect" presStyleCnt="0"/>
      <dgm:spPr/>
    </dgm:pt>
    <dgm:pt modelId="{A4D3658B-30AA-486E-9953-0A3A493377A8}" type="pres">
      <dgm:prSet presAssocID="{0F044ED9-9FDE-42E8-85BB-7BCCA38AD2FB}" presName="textRect" presStyleLbl="revTx" presStyleIdx="1" presStyleCnt="4">
        <dgm:presLayoutVars>
          <dgm:chMax val="1"/>
          <dgm:chPref val="1"/>
        </dgm:presLayoutVars>
      </dgm:prSet>
      <dgm:spPr/>
    </dgm:pt>
    <dgm:pt modelId="{929DE93D-6969-4830-91DE-63BF2370EF4C}" type="pres">
      <dgm:prSet presAssocID="{4DF33B63-60B2-4130-844C-8AD44C81C921}" presName="sibTrans" presStyleLbl="sibTrans2D1" presStyleIdx="0" presStyleCnt="0"/>
      <dgm:spPr/>
    </dgm:pt>
    <dgm:pt modelId="{6EB4DD2A-D218-4977-A2EE-CDC62FD151FE}" type="pres">
      <dgm:prSet presAssocID="{DB217D2B-51D7-465D-AB3F-577D80D9C2D7}" presName="compNode" presStyleCnt="0"/>
      <dgm:spPr/>
    </dgm:pt>
    <dgm:pt modelId="{14256C9C-E114-4CE8-9684-26385D8BCF84}" type="pres">
      <dgm:prSet presAssocID="{DB217D2B-51D7-465D-AB3F-577D80D9C2D7}" presName="iconBgRect" presStyleLbl="bgShp" presStyleIdx="2" presStyleCnt="4"/>
      <dgm:spPr/>
    </dgm:pt>
    <dgm:pt modelId="{B4838E32-0B17-4B0D-87B7-E130B5B005C1}" type="pres">
      <dgm:prSet presAssocID="{DB217D2B-51D7-465D-AB3F-577D80D9C2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E3F9023C-4B9E-429F-9E50-68DD8661842E}" type="pres">
      <dgm:prSet presAssocID="{DB217D2B-51D7-465D-AB3F-577D80D9C2D7}" presName="spaceRect" presStyleCnt="0"/>
      <dgm:spPr/>
    </dgm:pt>
    <dgm:pt modelId="{F30F0BC2-A950-461F-83A2-896B53B32B33}" type="pres">
      <dgm:prSet presAssocID="{DB217D2B-51D7-465D-AB3F-577D80D9C2D7}" presName="textRect" presStyleLbl="revTx" presStyleIdx="2" presStyleCnt="4">
        <dgm:presLayoutVars>
          <dgm:chMax val="1"/>
          <dgm:chPref val="1"/>
        </dgm:presLayoutVars>
      </dgm:prSet>
      <dgm:spPr/>
    </dgm:pt>
    <dgm:pt modelId="{995B5EE4-003D-4194-9F7D-C6F88A01EB60}" type="pres">
      <dgm:prSet presAssocID="{02ECB3B1-08A5-4BD9-9B53-FE7DFFDAB5D6}" presName="sibTrans" presStyleLbl="sibTrans2D1" presStyleIdx="0" presStyleCnt="0"/>
      <dgm:spPr/>
    </dgm:pt>
    <dgm:pt modelId="{0C1E8C30-0F41-4B10-BD30-B7C9346ECBBC}" type="pres">
      <dgm:prSet presAssocID="{35C200DC-A70B-4E07-B64C-C7C54006D1F7}" presName="compNode" presStyleCnt="0"/>
      <dgm:spPr/>
    </dgm:pt>
    <dgm:pt modelId="{385C5B1C-9DF6-4D0E-AC28-AE4DF9F9AA93}" type="pres">
      <dgm:prSet presAssocID="{35C200DC-A70B-4E07-B64C-C7C54006D1F7}" presName="iconBgRect" presStyleLbl="bgShp" presStyleIdx="3" presStyleCnt="4"/>
      <dgm:spPr/>
    </dgm:pt>
    <dgm:pt modelId="{4C4D46DD-9520-40CB-AD13-59EE670275FF}" type="pres">
      <dgm:prSet presAssocID="{35C200DC-A70B-4E07-B64C-C7C54006D1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6958D17B-F0B4-4986-AEF4-BC879B3240B9}" type="pres">
      <dgm:prSet presAssocID="{35C200DC-A70B-4E07-B64C-C7C54006D1F7}" presName="spaceRect" presStyleCnt="0"/>
      <dgm:spPr/>
    </dgm:pt>
    <dgm:pt modelId="{39EAA10A-A968-4141-9998-09C2F7D16759}" type="pres">
      <dgm:prSet presAssocID="{35C200DC-A70B-4E07-B64C-C7C54006D1F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8E1E12-D649-4C52-B141-12C20DBFAAAF}" srcId="{1D1A47A4-7BF2-4472-AB63-BB610968240D}" destId="{9EBB72AA-CEC9-493A-9CB3-7976A3492C99}" srcOrd="0" destOrd="0" parTransId="{4A478B3C-1DA1-4F08-BFC3-5657D56B5471}" sibTransId="{3B0D943A-7530-4CED-B517-CD908F2F2B0F}"/>
    <dgm:cxn modelId="{EE4DF823-D448-4B93-B46B-F3B56F44D8B2}" type="presOf" srcId="{4DF33B63-60B2-4130-844C-8AD44C81C921}" destId="{929DE93D-6969-4830-91DE-63BF2370EF4C}" srcOrd="0" destOrd="0" presId="urn:microsoft.com/office/officeart/2018/2/layout/IconCircleList"/>
    <dgm:cxn modelId="{21ED1530-AE7C-40E8-9B35-64D5662B057F}" type="presOf" srcId="{35C200DC-A70B-4E07-B64C-C7C54006D1F7}" destId="{39EAA10A-A968-4141-9998-09C2F7D16759}" srcOrd="0" destOrd="0" presId="urn:microsoft.com/office/officeart/2018/2/layout/IconCircleList"/>
    <dgm:cxn modelId="{CD2F7441-02AF-491B-9067-BD0C7120F53E}" srcId="{1D1A47A4-7BF2-4472-AB63-BB610968240D}" destId="{DB217D2B-51D7-465D-AB3F-577D80D9C2D7}" srcOrd="2" destOrd="0" parTransId="{4E83D5F8-F1C3-422E-B27C-242CA17EAEDE}" sibTransId="{02ECB3B1-08A5-4BD9-9B53-FE7DFFDAB5D6}"/>
    <dgm:cxn modelId="{48B80F67-9E88-4B76-97C0-0506CA63F541}" type="presOf" srcId="{0F044ED9-9FDE-42E8-85BB-7BCCA38AD2FB}" destId="{A4D3658B-30AA-486E-9953-0A3A493377A8}" srcOrd="0" destOrd="0" presId="urn:microsoft.com/office/officeart/2018/2/layout/IconCircleList"/>
    <dgm:cxn modelId="{09B4E26A-9AA7-4396-B406-EA0F08F4A61E}" srcId="{1D1A47A4-7BF2-4472-AB63-BB610968240D}" destId="{0F044ED9-9FDE-42E8-85BB-7BCCA38AD2FB}" srcOrd="1" destOrd="0" parTransId="{905F306C-DA58-4EE1-B62D-3238DDEC2E5F}" sibTransId="{4DF33B63-60B2-4130-844C-8AD44C81C921}"/>
    <dgm:cxn modelId="{48CB2978-5EFF-4F20-8EB0-C25D988F9E91}" srcId="{1D1A47A4-7BF2-4472-AB63-BB610968240D}" destId="{35C200DC-A70B-4E07-B64C-C7C54006D1F7}" srcOrd="3" destOrd="0" parTransId="{7B78B0BA-C169-4EDC-9CBE-75152967CD8D}" sibTransId="{DD30FEF3-D5F3-4D43-A06F-CD6BC85A52BB}"/>
    <dgm:cxn modelId="{70AEE697-872B-41BB-BE2C-E39554BDFAC2}" type="presOf" srcId="{9EBB72AA-CEC9-493A-9CB3-7976A3492C99}" destId="{34633AEA-B17E-4738-A34A-DD57BDFCCF4D}" srcOrd="0" destOrd="0" presId="urn:microsoft.com/office/officeart/2018/2/layout/IconCircleList"/>
    <dgm:cxn modelId="{EBA28CA6-76E6-4FF7-8AD2-50C69E8868AB}" type="presOf" srcId="{DB217D2B-51D7-465D-AB3F-577D80D9C2D7}" destId="{F30F0BC2-A950-461F-83A2-896B53B32B33}" srcOrd="0" destOrd="0" presId="urn:microsoft.com/office/officeart/2018/2/layout/IconCircleList"/>
    <dgm:cxn modelId="{ECFC41C3-BD93-4C0C-9F14-54F7C06580AB}" type="presOf" srcId="{02ECB3B1-08A5-4BD9-9B53-FE7DFFDAB5D6}" destId="{995B5EE4-003D-4194-9F7D-C6F88A01EB60}" srcOrd="0" destOrd="0" presId="urn:microsoft.com/office/officeart/2018/2/layout/IconCircleList"/>
    <dgm:cxn modelId="{DD2B24EB-0220-400C-9117-D4A5A1EE620C}" type="presOf" srcId="{1D1A47A4-7BF2-4472-AB63-BB610968240D}" destId="{4B62DA27-0AC3-477C-AF1A-E0251F6FD1B9}" srcOrd="0" destOrd="0" presId="urn:microsoft.com/office/officeart/2018/2/layout/IconCircleList"/>
    <dgm:cxn modelId="{299BF1FD-1B7A-4A27-A0AC-824A363E744B}" type="presOf" srcId="{3B0D943A-7530-4CED-B517-CD908F2F2B0F}" destId="{5F508EAB-13CA-4A05-96F6-16A1CEB03503}" srcOrd="0" destOrd="0" presId="urn:microsoft.com/office/officeart/2018/2/layout/IconCircleList"/>
    <dgm:cxn modelId="{E3795F3A-6611-44FC-9F4C-46D375DC155A}" type="presParOf" srcId="{4B62DA27-0AC3-477C-AF1A-E0251F6FD1B9}" destId="{C841F8D4-6F8C-4DE5-8BF7-84AF4181D949}" srcOrd="0" destOrd="0" presId="urn:microsoft.com/office/officeart/2018/2/layout/IconCircleList"/>
    <dgm:cxn modelId="{1FF8ABC5-6CF0-4E48-A9CE-8558C5F0DDA3}" type="presParOf" srcId="{C841F8D4-6F8C-4DE5-8BF7-84AF4181D949}" destId="{34883DF7-95F2-4580-8E12-07B3A4A08750}" srcOrd="0" destOrd="0" presId="urn:microsoft.com/office/officeart/2018/2/layout/IconCircleList"/>
    <dgm:cxn modelId="{9CB16D7D-F7D0-46D0-9A98-05C854AF4CAE}" type="presParOf" srcId="{34883DF7-95F2-4580-8E12-07B3A4A08750}" destId="{B4743FE9-6E31-454B-9280-1554897E3BEE}" srcOrd="0" destOrd="0" presId="urn:microsoft.com/office/officeart/2018/2/layout/IconCircleList"/>
    <dgm:cxn modelId="{4790BDCD-7840-41FE-9E22-8A7252EE75CC}" type="presParOf" srcId="{34883DF7-95F2-4580-8E12-07B3A4A08750}" destId="{424E21EA-3AB8-4D7A-89CB-9D9D718A57C2}" srcOrd="1" destOrd="0" presId="urn:microsoft.com/office/officeart/2018/2/layout/IconCircleList"/>
    <dgm:cxn modelId="{8D32AFB7-6C87-4498-97B6-F7511181BDBD}" type="presParOf" srcId="{34883DF7-95F2-4580-8E12-07B3A4A08750}" destId="{8A5C1304-C5D9-47D4-A214-957F8DCDEDE9}" srcOrd="2" destOrd="0" presId="urn:microsoft.com/office/officeart/2018/2/layout/IconCircleList"/>
    <dgm:cxn modelId="{2F93811B-EBDE-4B7B-8AE5-8F96D71D1CDF}" type="presParOf" srcId="{34883DF7-95F2-4580-8E12-07B3A4A08750}" destId="{34633AEA-B17E-4738-A34A-DD57BDFCCF4D}" srcOrd="3" destOrd="0" presId="urn:microsoft.com/office/officeart/2018/2/layout/IconCircleList"/>
    <dgm:cxn modelId="{D3707E1E-13DB-47FA-BD49-2E265141D116}" type="presParOf" srcId="{C841F8D4-6F8C-4DE5-8BF7-84AF4181D949}" destId="{5F508EAB-13CA-4A05-96F6-16A1CEB03503}" srcOrd="1" destOrd="0" presId="urn:microsoft.com/office/officeart/2018/2/layout/IconCircleList"/>
    <dgm:cxn modelId="{7D305689-F882-4747-A515-B1AA5E22F5FC}" type="presParOf" srcId="{C841F8D4-6F8C-4DE5-8BF7-84AF4181D949}" destId="{EB6449A9-FA55-42B6-8B68-863A89206530}" srcOrd="2" destOrd="0" presId="urn:microsoft.com/office/officeart/2018/2/layout/IconCircleList"/>
    <dgm:cxn modelId="{67567D72-F831-47C6-BDF4-20EE63BB079D}" type="presParOf" srcId="{EB6449A9-FA55-42B6-8B68-863A89206530}" destId="{04FE8BE0-951E-4D95-8D32-EC5624B1A8F9}" srcOrd="0" destOrd="0" presId="urn:microsoft.com/office/officeart/2018/2/layout/IconCircleList"/>
    <dgm:cxn modelId="{ABB91515-7FA5-4666-AB3C-98625180A3E1}" type="presParOf" srcId="{EB6449A9-FA55-42B6-8B68-863A89206530}" destId="{DE781846-2056-4C64-A5B8-E7A03C6CC48F}" srcOrd="1" destOrd="0" presId="urn:microsoft.com/office/officeart/2018/2/layout/IconCircleList"/>
    <dgm:cxn modelId="{53B8E928-47DE-46F7-8E73-38AF0E61F078}" type="presParOf" srcId="{EB6449A9-FA55-42B6-8B68-863A89206530}" destId="{F68B4156-C0C4-4725-83D6-BFDD44DAED76}" srcOrd="2" destOrd="0" presId="urn:microsoft.com/office/officeart/2018/2/layout/IconCircleList"/>
    <dgm:cxn modelId="{1685A9C0-6ED4-4861-B876-71E8A993B02F}" type="presParOf" srcId="{EB6449A9-FA55-42B6-8B68-863A89206530}" destId="{A4D3658B-30AA-486E-9953-0A3A493377A8}" srcOrd="3" destOrd="0" presId="urn:microsoft.com/office/officeart/2018/2/layout/IconCircleList"/>
    <dgm:cxn modelId="{1DA40443-B0F7-4456-87E1-7A8AC0E6D901}" type="presParOf" srcId="{C841F8D4-6F8C-4DE5-8BF7-84AF4181D949}" destId="{929DE93D-6969-4830-91DE-63BF2370EF4C}" srcOrd="3" destOrd="0" presId="urn:microsoft.com/office/officeart/2018/2/layout/IconCircleList"/>
    <dgm:cxn modelId="{A880E3A8-AB73-4263-8D34-402DE94C7F28}" type="presParOf" srcId="{C841F8D4-6F8C-4DE5-8BF7-84AF4181D949}" destId="{6EB4DD2A-D218-4977-A2EE-CDC62FD151FE}" srcOrd="4" destOrd="0" presId="urn:microsoft.com/office/officeart/2018/2/layout/IconCircleList"/>
    <dgm:cxn modelId="{E55209CA-45D9-45A3-9A73-FB49D0E6CAA0}" type="presParOf" srcId="{6EB4DD2A-D218-4977-A2EE-CDC62FD151FE}" destId="{14256C9C-E114-4CE8-9684-26385D8BCF84}" srcOrd="0" destOrd="0" presId="urn:microsoft.com/office/officeart/2018/2/layout/IconCircleList"/>
    <dgm:cxn modelId="{F5185F29-56C5-4FB5-9BD5-4F2B9DA7C7A4}" type="presParOf" srcId="{6EB4DD2A-D218-4977-A2EE-CDC62FD151FE}" destId="{B4838E32-0B17-4B0D-87B7-E130B5B005C1}" srcOrd="1" destOrd="0" presId="urn:microsoft.com/office/officeart/2018/2/layout/IconCircleList"/>
    <dgm:cxn modelId="{DBBB7E4C-C7AF-4951-8B78-001757A9FEFD}" type="presParOf" srcId="{6EB4DD2A-D218-4977-A2EE-CDC62FD151FE}" destId="{E3F9023C-4B9E-429F-9E50-68DD8661842E}" srcOrd="2" destOrd="0" presId="urn:microsoft.com/office/officeart/2018/2/layout/IconCircleList"/>
    <dgm:cxn modelId="{DDE2E605-4100-45FC-96A6-36305BBDDC4D}" type="presParOf" srcId="{6EB4DD2A-D218-4977-A2EE-CDC62FD151FE}" destId="{F30F0BC2-A950-461F-83A2-896B53B32B33}" srcOrd="3" destOrd="0" presId="urn:microsoft.com/office/officeart/2018/2/layout/IconCircleList"/>
    <dgm:cxn modelId="{8611CD6A-5918-4C5E-A076-C02BD952DF5C}" type="presParOf" srcId="{C841F8D4-6F8C-4DE5-8BF7-84AF4181D949}" destId="{995B5EE4-003D-4194-9F7D-C6F88A01EB60}" srcOrd="5" destOrd="0" presId="urn:microsoft.com/office/officeart/2018/2/layout/IconCircleList"/>
    <dgm:cxn modelId="{A679D4D9-75F5-497D-9F32-D1AE0D4742E6}" type="presParOf" srcId="{C841F8D4-6F8C-4DE5-8BF7-84AF4181D949}" destId="{0C1E8C30-0F41-4B10-BD30-B7C9346ECBBC}" srcOrd="6" destOrd="0" presId="urn:microsoft.com/office/officeart/2018/2/layout/IconCircleList"/>
    <dgm:cxn modelId="{9218D7B5-DE45-4407-B4A1-4DF156623845}" type="presParOf" srcId="{0C1E8C30-0F41-4B10-BD30-B7C9346ECBBC}" destId="{385C5B1C-9DF6-4D0E-AC28-AE4DF9F9AA93}" srcOrd="0" destOrd="0" presId="urn:microsoft.com/office/officeart/2018/2/layout/IconCircleList"/>
    <dgm:cxn modelId="{8ED50CB1-7A9B-4B8D-BB29-B95ACAB282BF}" type="presParOf" srcId="{0C1E8C30-0F41-4B10-BD30-B7C9346ECBBC}" destId="{4C4D46DD-9520-40CB-AD13-59EE670275FF}" srcOrd="1" destOrd="0" presId="urn:microsoft.com/office/officeart/2018/2/layout/IconCircleList"/>
    <dgm:cxn modelId="{3C34D904-56A2-46E3-8107-78DEBD069069}" type="presParOf" srcId="{0C1E8C30-0F41-4B10-BD30-B7C9346ECBBC}" destId="{6958D17B-F0B4-4986-AEF4-BC879B3240B9}" srcOrd="2" destOrd="0" presId="urn:microsoft.com/office/officeart/2018/2/layout/IconCircleList"/>
    <dgm:cxn modelId="{1327B079-D98B-40C9-AEC8-010612A982F6}" type="presParOf" srcId="{0C1E8C30-0F41-4B10-BD30-B7C9346ECBBC}" destId="{39EAA10A-A968-4141-9998-09C2F7D167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207507-150A-48FA-9E8D-2A0A9A9A7C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B6493E-57AC-45D9-8B4E-E1983CE5506E}">
      <dgm:prSet/>
      <dgm:spPr/>
      <dgm:t>
        <a:bodyPr/>
        <a:lstStyle/>
        <a:p>
          <a:r>
            <a:rPr lang="en-US" b="1" i="1"/>
            <a:t>Health &amp; Safety Issues</a:t>
          </a:r>
          <a:endParaRPr lang="en-US"/>
        </a:p>
      </dgm:t>
    </dgm:pt>
    <dgm:pt modelId="{F1EBA707-2079-47DF-A6AC-D4503C20E38B}" type="parTrans" cxnId="{EC85CF5F-8389-4C86-AD1B-43C66167A436}">
      <dgm:prSet/>
      <dgm:spPr/>
      <dgm:t>
        <a:bodyPr/>
        <a:lstStyle/>
        <a:p>
          <a:endParaRPr lang="en-US"/>
        </a:p>
      </dgm:t>
    </dgm:pt>
    <dgm:pt modelId="{38583B46-20B8-4DA5-B918-89CA80A23D43}" type="sibTrans" cxnId="{EC85CF5F-8389-4C86-AD1B-43C66167A436}">
      <dgm:prSet/>
      <dgm:spPr/>
      <dgm:t>
        <a:bodyPr/>
        <a:lstStyle/>
        <a:p>
          <a:endParaRPr lang="en-US"/>
        </a:p>
      </dgm:t>
    </dgm:pt>
    <dgm:pt modelId="{995A3716-E6A3-4312-ACC3-98114B649474}">
      <dgm:prSet/>
      <dgm:spPr/>
      <dgm:t>
        <a:bodyPr/>
        <a:lstStyle/>
        <a:p>
          <a:r>
            <a:rPr lang="en-US" b="1" i="1"/>
            <a:t>Nano particles can cause serious illness or damage human body.</a:t>
          </a:r>
          <a:endParaRPr lang="en-US"/>
        </a:p>
      </dgm:t>
    </dgm:pt>
    <dgm:pt modelId="{CBFC5339-C189-4FD6-916A-7DC464BF2846}" type="parTrans" cxnId="{E31A77F0-6116-4A0F-B088-165E01F6A587}">
      <dgm:prSet/>
      <dgm:spPr/>
      <dgm:t>
        <a:bodyPr/>
        <a:lstStyle/>
        <a:p>
          <a:endParaRPr lang="en-US"/>
        </a:p>
      </dgm:t>
    </dgm:pt>
    <dgm:pt modelId="{F9E46A81-9133-4913-AB5A-F7936F9118E0}" type="sibTrans" cxnId="{E31A77F0-6116-4A0F-B088-165E01F6A587}">
      <dgm:prSet/>
      <dgm:spPr/>
      <dgm:t>
        <a:bodyPr/>
        <a:lstStyle/>
        <a:p>
          <a:endParaRPr lang="en-US"/>
        </a:p>
      </dgm:t>
    </dgm:pt>
    <dgm:pt modelId="{D101602F-7981-49D5-BF22-5C1B37FB209E}">
      <dgm:prSet/>
      <dgm:spPr/>
      <dgm:t>
        <a:bodyPr/>
        <a:lstStyle/>
        <a:p>
          <a:r>
            <a:rPr lang="en-US" b="1" i="1"/>
            <a:t>Untraceable destructive weapons of mass destruction.</a:t>
          </a:r>
          <a:endParaRPr lang="en-US"/>
        </a:p>
      </dgm:t>
    </dgm:pt>
    <dgm:pt modelId="{7092DE86-CD8D-4065-B78A-49A84F031EF9}" type="parTrans" cxnId="{E1FEB4EC-AE27-451D-9367-C1C59059F58E}">
      <dgm:prSet/>
      <dgm:spPr/>
      <dgm:t>
        <a:bodyPr/>
        <a:lstStyle/>
        <a:p>
          <a:endParaRPr lang="en-US"/>
        </a:p>
      </dgm:t>
    </dgm:pt>
    <dgm:pt modelId="{78355502-295D-463B-8BC0-EDFC72269155}" type="sibTrans" cxnId="{E1FEB4EC-AE27-451D-9367-C1C59059F58E}">
      <dgm:prSet/>
      <dgm:spPr/>
      <dgm:t>
        <a:bodyPr/>
        <a:lstStyle/>
        <a:p>
          <a:endParaRPr lang="en-US"/>
        </a:p>
      </dgm:t>
    </dgm:pt>
    <dgm:pt modelId="{A19FEB75-3884-4234-B806-E00C61255A1F}" type="pres">
      <dgm:prSet presAssocID="{BB207507-150A-48FA-9E8D-2A0A9A9A7C49}" presName="vert0" presStyleCnt="0">
        <dgm:presLayoutVars>
          <dgm:dir/>
          <dgm:animOne val="branch"/>
          <dgm:animLvl val="lvl"/>
        </dgm:presLayoutVars>
      </dgm:prSet>
      <dgm:spPr/>
    </dgm:pt>
    <dgm:pt modelId="{FC4028E4-5104-4664-9086-60EBD2AA09BE}" type="pres">
      <dgm:prSet presAssocID="{20B6493E-57AC-45D9-8B4E-E1983CE5506E}" presName="thickLine" presStyleLbl="alignNode1" presStyleIdx="0" presStyleCnt="3"/>
      <dgm:spPr/>
    </dgm:pt>
    <dgm:pt modelId="{48DDB293-0397-4244-842E-57DC3BED88BE}" type="pres">
      <dgm:prSet presAssocID="{20B6493E-57AC-45D9-8B4E-E1983CE5506E}" presName="horz1" presStyleCnt="0"/>
      <dgm:spPr/>
    </dgm:pt>
    <dgm:pt modelId="{1D3309B8-F6BB-4DD1-B85D-6C430507AFB9}" type="pres">
      <dgm:prSet presAssocID="{20B6493E-57AC-45D9-8B4E-E1983CE5506E}" presName="tx1" presStyleLbl="revTx" presStyleIdx="0" presStyleCnt="3"/>
      <dgm:spPr/>
    </dgm:pt>
    <dgm:pt modelId="{40B48B0A-2C6F-4509-A507-EF9AA0B4E925}" type="pres">
      <dgm:prSet presAssocID="{20B6493E-57AC-45D9-8B4E-E1983CE5506E}" presName="vert1" presStyleCnt="0"/>
      <dgm:spPr/>
    </dgm:pt>
    <dgm:pt modelId="{74EB4588-D634-498F-AF08-2ADFE25841E7}" type="pres">
      <dgm:prSet presAssocID="{995A3716-E6A3-4312-ACC3-98114B649474}" presName="thickLine" presStyleLbl="alignNode1" presStyleIdx="1" presStyleCnt="3"/>
      <dgm:spPr/>
    </dgm:pt>
    <dgm:pt modelId="{DA4B4DA5-8EB8-42AE-A919-11C0794A2226}" type="pres">
      <dgm:prSet presAssocID="{995A3716-E6A3-4312-ACC3-98114B649474}" presName="horz1" presStyleCnt="0"/>
      <dgm:spPr/>
    </dgm:pt>
    <dgm:pt modelId="{37FCB96C-2FD4-4227-8465-56580186BF11}" type="pres">
      <dgm:prSet presAssocID="{995A3716-E6A3-4312-ACC3-98114B649474}" presName="tx1" presStyleLbl="revTx" presStyleIdx="1" presStyleCnt="3"/>
      <dgm:spPr/>
    </dgm:pt>
    <dgm:pt modelId="{86314806-628E-453C-9950-4A55CDFC6CF4}" type="pres">
      <dgm:prSet presAssocID="{995A3716-E6A3-4312-ACC3-98114B649474}" presName="vert1" presStyleCnt="0"/>
      <dgm:spPr/>
    </dgm:pt>
    <dgm:pt modelId="{EDFB2ECC-CB3D-48A8-804E-F7FF33113D05}" type="pres">
      <dgm:prSet presAssocID="{D101602F-7981-49D5-BF22-5C1B37FB209E}" presName="thickLine" presStyleLbl="alignNode1" presStyleIdx="2" presStyleCnt="3"/>
      <dgm:spPr/>
    </dgm:pt>
    <dgm:pt modelId="{8FB744D3-5AAC-4259-B16B-F7DB4659B17F}" type="pres">
      <dgm:prSet presAssocID="{D101602F-7981-49D5-BF22-5C1B37FB209E}" presName="horz1" presStyleCnt="0"/>
      <dgm:spPr/>
    </dgm:pt>
    <dgm:pt modelId="{45486AC9-5D89-4591-A07D-2D39CC81914D}" type="pres">
      <dgm:prSet presAssocID="{D101602F-7981-49D5-BF22-5C1B37FB209E}" presName="tx1" presStyleLbl="revTx" presStyleIdx="2" presStyleCnt="3"/>
      <dgm:spPr/>
    </dgm:pt>
    <dgm:pt modelId="{4D7F11BB-90F8-412B-A9C3-2AC45C63A635}" type="pres">
      <dgm:prSet presAssocID="{D101602F-7981-49D5-BF22-5C1B37FB209E}" presName="vert1" presStyleCnt="0"/>
      <dgm:spPr/>
    </dgm:pt>
  </dgm:ptLst>
  <dgm:cxnLst>
    <dgm:cxn modelId="{CDF33812-D75D-42FE-9B1A-C785CF5D6D3C}" type="presOf" srcId="{995A3716-E6A3-4312-ACC3-98114B649474}" destId="{37FCB96C-2FD4-4227-8465-56580186BF11}" srcOrd="0" destOrd="0" presId="urn:microsoft.com/office/officeart/2008/layout/LinedList"/>
    <dgm:cxn modelId="{E79F0B5E-EE49-4E1C-957A-B66F3D71384E}" type="presOf" srcId="{20B6493E-57AC-45D9-8B4E-E1983CE5506E}" destId="{1D3309B8-F6BB-4DD1-B85D-6C430507AFB9}" srcOrd="0" destOrd="0" presId="urn:microsoft.com/office/officeart/2008/layout/LinedList"/>
    <dgm:cxn modelId="{EC85CF5F-8389-4C86-AD1B-43C66167A436}" srcId="{BB207507-150A-48FA-9E8D-2A0A9A9A7C49}" destId="{20B6493E-57AC-45D9-8B4E-E1983CE5506E}" srcOrd="0" destOrd="0" parTransId="{F1EBA707-2079-47DF-A6AC-D4503C20E38B}" sibTransId="{38583B46-20B8-4DA5-B918-89CA80A23D43}"/>
    <dgm:cxn modelId="{1E653078-A25C-4962-A31A-869FDA34B821}" type="presOf" srcId="{BB207507-150A-48FA-9E8D-2A0A9A9A7C49}" destId="{A19FEB75-3884-4234-B806-E00C61255A1F}" srcOrd="0" destOrd="0" presId="urn:microsoft.com/office/officeart/2008/layout/LinedList"/>
    <dgm:cxn modelId="{E7DA9F58-4223-4185-83C7-00B7BF7A9606}" type="presOf" srcId="{D101602F-7981-49D5-BF22-5C1B37FB209E}" destId="{45486AC9-5D89-4591-A07D-2D39CC81914D}" srcOrd="0" destOrd="0" presId="urn:microsoft.com/office/officeart/2008/layout/LinedList"/>
    <dgm:cxn modelId="{E1FEB4EC-AE27-451D-9367-C1C59059F58E}" srcId="{BB207507-150A-48FA-9E8D-2A0A9A9A7C49}" destId="{D101602F-7981-49D5-BF22-5C1B37FB209E}" srcOrd="2" destOrd="0" parTransId="{7092DE86-CD8D-4065-B78A-49A84F031EF9}" sibTransId="{78355502-295D-463B-8BC0-EDFC72269155}"/>
    <dgm:cxn modelId="{E31A77F0-6116-4A0F-B088-165E01F6A587}" srcId="{BB207507-150A-48FA-9E8D-2A0A9A9A7C49}" destId="{995A3716-E6A3-4312-ACC3-98114B649474}" srcOrd="1" destOrd="0" parTransId="{CBFC5339-C189-4FD6-916A-7DC464BF2846}" sibTransId="{F9E46A81-9133-4913-AB5A-F7936F9118E0}"/>
    <dgm:cxn modelId="{C1111297-AD0A-4A4E-8D42-CBCE8C562831}" type="presParOf" srcId="{A19FEB75-3884-4234-B806-E00C61255A1F}" destId="{FC4028E4-5104-4664-9086-60EBD2AA09BE}" srcOrd="0" destOrd="0" presId="urn:microsoft.com/office/officeart/2008/layout/LinedList"/>
    <dgm:cxn modelId="{3FEE9F4D-A5F9-4C0D-8B29-D853C5831CA1}" type="presParOf" srcId="{A19FEB75-3884-4234-B806-E00C61255A1F}" destId="{48DDB293-0397-4244-842E-57DC3BED88BE}" srcOrd="1" destOrd="0" presId="urn:microsoft.com/office/officeart/2008/layout/LinedList"/>
    <dgm:cxn modelId="{AB9082F7-FC73-4D7C-A585-227FC78A051D}" type="presParOf" srcId="{48DDB293-0397-4244-842E-57DC3BED88BE}" destId="{1D3309B8-F6BB-4DD1-B85D-6C430507AFB9}" srcOrd="0" destOrd="0" presId="urn:microsoft.com/office/officeart/2008/layout/LinedList"/>
    <dgm:cxn modelId="{EA539C39-91F7-489B-8F9C-9CC028118943}" type="presParOf" srcId="{48DDB293-0397-4244-842E-57DC3BED88BE}" destId="{40B48B0A-2C6F-4509-A507-EF9AA0B4E925}" srcOrd="1" destOrd="0" presId="urn:microsoft.com/office/officeart/2008/layout/LinedList"/>
    <dgm:cxn modelId="{622AE7B6-AFE3-4C56-86B8-D5168EA6DCA7}" type="presParOf" srcId="{A19FEB75-3884-4234-B806-E00C61255A1F}" destId="{74EB4588-D634-498F-AF08-2ADFE25841E7}" srcOrd="2" destOrd="0" presId="urn:microsoft.com/office/officeart/2008/layout/LinedList"/>
    <dgm:cxn modelId="{CCBFDF9A-4733-4610-A7DB-960AF136A8BA}" type="presParOf" srcId="{A19FEB75-3884-4234-B806-E00C61255A1F}" destId="{DA4B4DA5-8EB8-42AE-A919-11C0794A2226}" srcOrd="3" destOrd="0" presId="urn:microsoft.com/office/officeart/2008/layout/LinedList"/>
    <dgm:cxn modelId="{2A42431A-1205-4738-8FDB-D79183A03363}" type="presParOf" srcId="{DA4B4DA5-8EB8-42AE-A919-11C0794A2226}" destId="{37FCB96C-2FD4-4227-8465-56580186BF11}" srcOrd="0" destOrd="0" presId="urn:microsoft.com/office/officeart/2008/layout/LinedList"/>
    <dgm:cxn modelId="{0BFD1022-3235-4918-BE5E-F80AF783B15D}" type="presParOf" srcId="{DA4B4DA5-8EB8-42AE-A919-11C0794A2226}" destId="{86314806-628E-453C-9950-4A55CDFC6CF4}" srcOrd="1" destOrd="0" presId="urn:microsoft.com/office/officeart/2008/layout/LinedList"/>
    <dgm:cxn modelId="{175DF623-B90E-44A1-94EB-492B2D723167}" type="presParOf" srcId="{A19FEB75-3884-4234-B806-E00C61255A1F}" destId="{EDFB2ECC-CB3D-48A8-804E-F7FF33113D05}" srcOrd="4" destOrd="0" presId="urn:microsoft.com/office/officeart/2008/layout/LinedList"/>
    <dgm:cxn modelId="{86D4D73B-2ECA-4311-89B9-9F03CEA6C0B3}" type="presParOf" srcId="{A19FEB75-3884-4234-B806-E00C61255A1F}" destId="{8FB744D3-5AAC-4259-B16B-F7DB4659B17F}" srcOrd="5" destOrd="0" presId="urn:microsoft.com/office/officeart/2008/layout/LinedList"/>
    <dgm:cxn modelId="{A790AACA-50BC-48C1-A985-6B4406607FD7}" type="presParOf" srcId="{8FB744D3-5AAC-4259-B16B-F7DB4659B17F}" destId="{45486AC9-5D89-4591-A07D-2D39CC81914D}" srcOrd="0" destOrd="0" presId="urn:microsoft.com/office/officeart/2008/layout/LinedList"/>
    <dgm:cxn modelId="{7F0B09FC-2DAA-403D-9BB5-9DE2730CC703}" type="presParOf" srcId="{8FB744D3-5AAC-4259-B16B-F7DB4659B17F}" destId="{4D7F11BB-90F8-412B-A9C3-2AC45C63A6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521292-5A08-4EC9-BAF4-22D1E46C98C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09667D-2811-4345-964B-CDE8D96672F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</a:t>
          </a:r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gm:t>
    </dgm:pt>
    <dgm:pt modelId="{4A62D8E0-FEA0-4101-BDB0-06060A153580}" type="parTrans" cxnId="{C89B4C0E-2B26-4435-8CAF-D1D77C8AC81B}">
      <dgm:prSet/>
      <dgm:spPr/>
      <dgm:t>
        <a:bodyPr/>
        <a:lstStyle/>
        <a:p>
          <a:endParaRPr lang="en-US"/>
        </a:p>
      </dgm:t>
    </dgm:pt>
    <dgm:pt modelId="{B303F3A3-8239-410B-AEAC-84979A4697DA}" type="sibTrans" cxnId="{C89B4C0E-2B26-4435-8CAF-D1D77C8AC81B}">
      <dgm:prSet/>
      <dgm:spPr/>
      <dgm:t>
        <a:bodyPr/>
        <a:lstStyle/>
        <a:p>
          <a:endParaRPr lang="en-US"/>
        </a:p>
      </dgm:t>
    </dgm:pt>
    <dgm:pt modelId="{9978753E-E933-4136-9265-A45234BA26A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gm:t>
    </dgm:pt>
    <dgm:pt modelId="{FFEFF152-68E1-443F-A2C9-D9ED7F8C8C9E}" type="parTrans" cxnId="{14CD151F-4F67-4082-95AA-4C4A866FF28B}">
      <dgm:prSet/>
      <dgm:spPr/>
      <dgm:t>
        <a:bodyPr/>
        <a:lstStyle/>
        <a:p>
          <a:endParaRPr lang="en-US"/>
        </a:p>
      </dgm:t>
    </dgm:pt>
    <dgm:pt modelId="{249D75EA-A40B-4ACC-B527-EF8E935D724F}" type="sibTrans" cxnId="{14CD151F-4F67-4082-95AA-4C4A866FF28B}">
      <dgm:prSet/>
      <dgm:spPr/>
      <dgm:t>
        <a:bodyPr/>
        <a:lstStyle/>
        <a:p>
          <a:endParaRPr lang="en-US"/>
        </a:p>
      </dgm:t>
    </dgm:pt>
    <dgm:pt modelId="{819276E9-F639-4AB3-845D-937E73107D2D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gm:t>
    </dgm:pt>
    <dgm:pt modelId="{7122F3C2-0D6C-4039-9741-702EED4FC2F8}" type="parTrans" cxnId="{A2032118-4304-434E-937A-F3BABBD13617}">
      <dgm:prSet/>
      <dgm:spPr/>
      <dgm:t>
        <a:bodyPr/>
        <a:lstStyle/>
        <a:p>
          <a:endParaRPr lang="en-US"/>
        </a:p>
      </dgm:t>
    </dgm:pt>
    <dgm:pt modelId="{0510AC8F-7FCA-4674-9575-58544848BDCF}" type="sibTrans" cxnId="{A2032118-4304-434E-937A-F3BABBD13617}">
      <dgm:prSet/>
      <dgm:spPr/>
      <dgm:t>
        <a:bodyPr/>
        <a:lstStyle/>
        <a:p>
          <a:endParaRPr lang="en-US"/>
        </a:p>
      </dgm:t>
    </dgm:pt>
    <dgm:pt modelId="{0DF9F1CD-E594-4531-ABF1-06DEF0BF314F}" type="pres">
      <dgm:prSet presAssocID="{F4521292-5A08-4EC9-BAF4-22D1E46C98C2}" presName="outerComposite" presStyleCnt="0">
        <dgm:presLayoutVars>
          <dgm:chMax val="5"/>
          <dgm:dir/>
          <dgm:resizeHandles val="exact"/>
        </dgm:presLayoutVars>
      </dgm:prSet>
      <dgm:spPr/>
    </dgm:pt>
    <dgm:pt modelId="{B02836E4-8DFD-478A-BBE6-CB0BAA353F2E}" type="pres">
      <dgm:prSet presAssocID="{F4521292-5A08-4EC9-BAF4-22D1E46C98C2}" presName="dummyMaxCanvas" presStyleCnt="0">
        <dgm:presLayoutVars/>
      </dgm:prSet>
      <dgm:spPr/>
    </dgm:pt>
    <dgm:pt modelId="{C8AC2C10-8E6D-4CAE-878D-C328A3959AA2}" type="pres">
      <dgm:prSet presAssocID="{F4521292-5A08-4EC9-BAF4-22D1E46C98C2}" presName="ThreeNodes_1" presStyleLbl="node1" presStyleIdx="0" presStyleCnt="3">
        <dgm:presLayoutVars>
          <dgm:bulletEnabled val="1"/>
        </dgm:presLayoutVars>
      </dgm:prSet>
      <dgm:spPr/>
    </dgm:pt>
    <dgm:pt modelId="{272749E4-DD36-4C3C-85B6-0B0820AA2DA5}" type="pres">
      <dgm:prSet presAssocID="{F4521292-5A08-4EC9-BAF4-22D1E46C98C2}" presName="ThreeNodes_2" presStyleLbl="node1" presStyleIdx="1" presStyleCnt="3">
        <dgm:presLayoutVars>
          <dgm:bulletEnabled val="1"/>
        </dgm:presLayoutVars>
      </dgm:prSet>
      <dgm:spPr/>
    </dgm:pt>
    <dgm:pt modelId="{E64BE3C2-D5A3-46FB-97B2-40AE84E69B55}" type="pres">
      <dgm:prSet presAssocID="{F4521292-5A08-4EC9-BAF4-22D1E46C98C2}" presName="ThreeNodes_3" presStyleLbl="node1" presStyleIdx="2" presStyleCnt="3">
        <dgm:presLayoutVars>
          <dgm:bulletEnabled val="1"/>
        </dgm:presLayoutVars>
      </dgm:prSet>
      <dgm:spPr/>
    </dgm:pt>
    <dgm:pt modelId="{13968B54-2EFE-4669-AB37-7CA544E5362B}" type="pres">
      <dgm:prSet presAssocID="{F4521292-5A08-4EC9-BAF4-22D1E46C98C2}" presName="ThreeConn_1-2" presStyleLbl="fgAccFollowNode1" presStyleIdx="0" presStyleCnt="2">
        <dgm:presLayoutVars>
          <dgm:bulletEnabled val="1"/>
        </dgm:presLayoutVars>
      </dgm:prSet>
      <dgm:spPr/>
    </dgm:pt>
    <dgm:pt modelId="{462196C5-8BD8-4BC0-875D-6B8F091EA108}" type="pres">
      <dgm:prSet presAssocID="{F4521292-5A08-4EC9-BAF4-22D1E46C98C2}" presName="ThreeConn_2-3" presStyleLbl="fgAccFollowNode1" presStyleIdx="1" presStyleCnt="2">
        <dgm:presLayoutVars>
          <dgm:bulletEnabled val="1"/>
        </dgm:presLayoutVars>
      </dgm:prSet>
      <dgm:spPr/>
    </dgm:pt>
    <dgm:pt modelId="{EEEEF685-0329-4589-A877-2798927AD075}" type="pres">
      <dgm:prSet presAssocID="{F4521292-5A08-4EC9-BAF4-22D1E46C98C2}" presName="ThreeNodes_1_text" presStyleLbl="node1" presStyleIdx="2" presStyleCnt="3">
        <dgm:presLayoutVars>
          <dgm:bulletEnabled val="1"/>
        </dgm:presLayoutVars>
      </dgm:prSet>
      <dgm:spPr/>
    </dgm:pt>
    <dgm:pt modelId="{5FBC9644-5C2D-4926-B28B-112C1F61EA3E}" type="pres">
      <dgm:prSet presAssocID="{F4521292-5A08-4EC9-BAF4-22D1E46C98C2}" presName="ThreeNodes_2_text" presStyleLbl="node1" presStyleIdx="2" presStyleCnt="3">
        <dgm:presLayoutVars>
          <dgm:bulletEnabled val="1"/>
        </dgm:presLayoutVars>
      </dgm:prSet>
      <dgm:spPr/>
    </dgm:pt>
    <dgm:pt modelId="{0D3D7DC7-8798-416D-850C-C86F04A2113B}" type="pres">
      <dgm:prSet presAssocID="{F4521292-5A08-4EC9-BAF4-22D1E46C98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9B4C0E-2B26-4435-8CAF-D1D77C8AC81B}" srcId="{F4521292-5A08-4EC9-BAF4-22D1E46C98C2}" destId="{2C09667D-2811-4345-964B-CDE8D96672FF}" srcOrd="0" destOrd="0" parTransId="{4A62D8E0-FEA0-4101-BDB0-06060A153580}" sibTransId="{B303F3A3-8239-410B-AEAC-84979A4697DA}"/>
    <dgm:cxn modelId="{A2032118-4304-434E-937A-F3BABBD13617}" srcId="{F4521292-5A08-4EC9-BAF4-22D1E46C98C2}" destId="{819276E9-F639-4AB3-845D-937E73107D2D}" srcOrd="2" destOrd="0" parTransId="{7122F3C2-0D6C-4039-9741-702EED4FC2F8}" sibTransId="{0510AC8F-7FCA-4674-9575-58544848BDCF}"/>
    <dgm:cxn modelId="{14CD151F-4F67-4082-95AA-4C4A866FF28B}" srcId="{F4521292-5A08-4EC9-BAF4-22D1E46C98C2}" destId="{9978753E-E933-4136-9265-A45234BA26AF}" srcOrd="1" destOrd="0" parTransId="{FFEFF152-68E1-443F-A2C9-D9ED7F8C8C9E}" sibTransId="{249D75EA-A40B-4ACC-B527-EF8E935D724F}"/>
    <dgm:cxn modelId="{13B1EB34-724D-4201-BDAE-CF1BC90EE0D8}" type="presOf" srcId="{819276E9-F639-4AB3-845D-937E73107D2D}" destId="{E64BE3C2-D5A3-46FB-97B2-40AE84E69B55}" srcOrd="0" destOrd="0" presId="urn:microsoft.com/office/officeart/2005/8/layout/vProcess5"/>
    <dgm:cxn modelId="{31A24A6C-EE72-47AA-A5B9-EFC72DE79700}" type="presOf" srcId="{9978753E-E933-4136-9265-A45234BA26AF}" destId="{272749E4-DD36-4C3C-85B6-0B0820AA2DA5}" srcOrd="0" destOrd="0" presId="urn:microsoft.com/office/officeart/2005/8/layout/vProcess5"/>
    <dgm:cxn modelId="{637B3975-066B-4E71-88A4-D203D78FDD0F}" type="presOf" srcId="{2C09667D-2811-4345-964B-CDE8D96672FF}" destId="{EEEEF685-0329-4589-A877-2798927AD075}" srcOrd="1" destOrd="0" presId="urn:microsoft.com/office/officeart/2005/8/layout/vProcess5"/>
    <dgm:cxn modelId="{584BBB58-29CE-4B38-BA44-5AB4986BF0A0}" type="presOf" srcId="{249D75EA-A40B-4ACC-B527-EF8E935D724F}" destId="{462196C5-8BD8-4BC0-875D-6B8F091EA108}" srcOrd="0" destOrd="0" presId="urn:microsoft.com/office/officeart/2005/8/layout/vProcess5"/>
    <dgm:cxn modelId="{A7363CA1-A103-4651-81D7-6A1EE84B60E4}" type="presOf" srcId="{819276E9-F639-4AB3-845D-937E73107D2D}" destId="{0D3D7DC7-8798-416D-850C-C86F04A2113B}" srcOrd="1" destOrd="0" presId="urn:microsoft.com/office/officeart/2005/8/layout/vProcess5"/>
    <dgm:cxn modelId="{63F669DF-F060-40FC-9891-A88CE529C758}" type="presOf" srcId="{B303F3A3-8239-410B-AEAC-84979A4697DA}" destId="{13968B54-2EFE-4669-AB37-7CA544E5362B}" srcOrd="0" destOrd="0" presId="urn:microsoft.com/office/officeart/2005/8/layout/vProcess5"/>
    <dgm:cxn modelId="{15CDB5E1-B00E-45D6-8D83-EBC7318BF6A7}" type="presOf" srcId="{F4521292-5A08-4EC9-BAF4-22D1E46C98C2}" destId="{0DF9F1CD-E594-4531-ABF1-06DEF0BF314F}" srcOrd="0" destOrd="0" presId="urn:microsoft.com/office/officeart/2005/8/layout/vProcess5"/>
    <dgm:cxn modelId="{52636AE3-5D31-4DC7-B8C1-88CA3F47D057}" type="presOf" srcId="{9978753E-E933-4136-9265-A45234BA26AF}" destId="{5FBC9644-5C2D-4926-B28B-112C1F61EA3E}" srcOrd="1" destOrd="0" presId="urn:microsoft.com/office/officeart/2005/8/layout/vProcess5"/>
    <dgm:cxn modelId="{E39229F6-8DE6-4ECA-90AE-3F7A399E1F9E}" type="presOf" srcId="{2C09667D-2811-4345-964B-CDE8D96672FF}" destId="{C8AC2C10-8E6D-4CAE-878D-C328A3959AA2}" srcOrd="0" destOrd="0" presId="urn:microsoft.com/office/officeart/2005/8/layout/vProcess5"/>
    <dgm:cxn modelId="{DACE4C65-E007-4314-9C04-7EB6C3BE8053}" type="presParOf" srcId="{0DF9F1CD-E594-4531-ABF1-06DEF0BF314F}" destId="{B02836E4-8DFD-478A-BBE6-CB0BAA353F2E}" srcOrd="0" destOrd="0" presId="urn:microsoft.com/office/officeart/2005/8/layout/vProcess5"/>
    <dgm:cxn modelId="{C3A5F9C0-3309-47D6-8BA1-572C0A9A5498}" type="presParOf" srcId="{0DF9F1CD-E594-4531-ABF1-06DEF0BF314F}" destId="{C8AC2C10-8E6D-4CAE-878D-C328A3959AA2}" srcOrd="1" destOrd="0" presId="urn:microsoft.com/office/officeart/2005/8/layout/vProcess5"/>
    <dgm:cxn modelId="{AB2360FB-0461-4220-B4F0-D47FA4D17CE2}" type="presParOf" srcId="{0DF9F1CD-E594-4531-ABF1-06DEF0BF314F}" destId="{272749E4-DD36-4C3C-85B6-0B0820AA2DA5}" srcOrd="2" destOrd="0" presId="urn:microsoft.com/office/officeart/2005/8/layout/vProcess5"/>
    <dgm:cxn modelId="{1917354B-0156-4462-A049-CEE7AE7392AA}" type="presParOf" srcId="{0DF9F1CD-E594-4531-ABF1-06DEF0BF314F}" destId="{E64BE3C2-D5A3-46FB-97B2-40AE84E69B55}" srcOrd="3" destOrd="0" presId="urn:microsoft.com/office/officeart/2005/8/layout/vProcess5"/>
    <dgm:cxn modelId="{D9F8C80B-B6F5-4F83-9500-C2F82D5455B8}" type="presParOf" srcId="{0DF9F1CD-E594-4531-ABF1-06DEF0BF314F}" destId="{13968B54-2EFE-4669-AB37-7CA544E5362B}" srcOrd="4" destOrd="0" presId="urn:microsoft.com/office/officeart/2005/8/layout/vProcess5"/>
    <dgm:cxn modelId="{371FF898-13BB-416B-AE52-4F68F9A2BA24}" type="presParOf" srcId="{0DF9F1CD-E594-4531-ABF1-06DEF0BF314F}" destId="{462196C5-8BD8-4BC0-875D-6B8F091EA108}" srcOrd="5" destOrd="0" presId="urn:microsoft.com/office/officeart/2005/8/layout/vProcess5"/>
    <dgm:cxn modelId="{20DFB2AB-FEB0-4A80-AF8D-EEC5535FB8B6}" type="presParOf" srcId="{0DF9F1CD-E594-4531-ABF1-06DEF0BF314F}" destId="{EEEEF685-0329-4589-A877-2798927AD075}" srcOrd="6" destOrd="0" presId="urn:microsoft.com/office/officeart/2005/8/layout/vProcess5"/>
    <dgm:cxn modelId="{3B7171F2-443E-44C2-8390-5397FFFBD570}" type="presParOf" srcId="{0DF9F1CD-E594-4531-ABF1-06DEF0BF314F}" destId="{5FBC9644-5C2D-4926-B28B-112C1F61EA3E}" srcOrd="7" destOrd="0" presId="urn:microsoft.com/office/officeart/2005/8/layout/vProcess5"/>
    <dgm:cxn modelId="{DEE85916-7C1A-4BB9-B39B-7E2181E58E8A}" type="presParOf" srcId="{0DF9F1CD-E594-4531-ABF1-06DEF0BF314F}" destId="{0D3D7DC7-8798-416D-850C-C86F04A211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1FD86-BFA4-4904-B45D-DECC1C28B3C8}">
      <dsp:nvSpPr>
        <dsp:cNvPr id="0" name=""/>
        <dsp:cNvSpPr/>
      </dsp:nvSpPr>
      <dsp:spPr>
        <a:xfrm>
          <a:off x="75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65D8-F864-4AC6-A6EE-0AE71997AC2D}">
      <dsp:nvSpPr>
        <dsp:cNvPr id="0" name=""/>
        <dsp:cNvSpPr/>
      </dsp:nvSpPr>
      <dsp:spPr>
        <a:xfrm>
          <a:off x="98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AE555-A71A-485D-B5CE-35F84BAC1669}">
      <dsp:nvSpPr>
        <dsp:cNvPr id="0" name=""/>
        <dsp:cNvSpPr/>
      </dsp:nvSpPr>
      <dsp:spPr>
        <a:xfrm>
          <a:off x="40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Implications of Nano Technology</a:t>
          </a:r>
          <a:endParaRPr lang="en-US" sz="1500" kern="1200"/>
        </a:p>
      </dsp:txBody>
      <dsp:txXfrm>
        <a:off x="400770" y="2457740"/>
        <a:ext cx="1800000" cy="720000"/>
      </dsp:txXfrm>
    </dsp:sp>
    <dsp:sp modelId="{6E7D0824-155C-42B8-B987-8A1099AAADB3}">
      <dsp:nvSpPr>
        <dsp:cNvPr id="0" name=""/>
        <dsp:cNvSpPr/>
      </dsp:nvSpPr>
      <dsp:spPr>
        <a:xfrm>
          <a:off x="286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63D2-ECE0-4F0D-9008-B210172D5376}">
      <dsp:nvSpPr>
        <dsp:cNvPr id="0" name=""/>
        <dsp:cNvSpPr/>
      </dsp:nvSpPr>
      <dsp:spPr>
        <a:xfrm>
          <a:off x="310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B267C-4686-4C8B-BE15-BD121A9B0FCF}">
      <dsp:nvSpPr>
        <dsp:cNvPr id="0" name=""/>
        <dsp:cNvSpPr/>
      </dsp:nvSpPr>
      <dsp:spPr>
        <a:xfrm>
          <a:off x="251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Conclusion</a:t>
          </a:r>
          <a:endParaRPr lang="en-US" sz="1500" kern="1200"/>
        </a:p>
      </dsp:txBody>
      <dsp:txXfrm>
        <a:off x="2515770" y="2457740"/>
        <a:ext cx="1800000" cy="720000"/>
      </dsp:txXfrm>
    </dsp:sp>
    <dsp:sp modelId="{5ADE735A-B62C-401C-B7D4-9EEBEE26DAF6}">
      <dsp:nvSpPr>
        <dsp:cNvPr id="0" name=""/>
        <dsp:cNvSpPr/>
      </dsp:nvSpPr>
      <dsp:spPr>
        <a:xfrm>
          <a:off x="498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1ABD-66A8-44A3-8F09-E078CDBF8AAA}">
      <dsp:nvSpPr>
        <dsp:cNvPr id="0" name=""/>
        <dsp:cNvSpPr/>
      </dsp:nvSpPr>
      <dsp:spPr>
        <a:xfrm>
          <a:off x="521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84C61-9E5F-4F25-B484-E3D020C10B72}">
      <dsp:nvSpPr>
        <dsp:cNvPr id="0" name=""/>
        <dsp:cNvSpPr/>
      </dsp:nvSpPr>
      <dsp:spPr>
        <a:xfrm>
          <a:off x="463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References </a:t>
          </a:r>
          <a:endParaRPr lang="en-US" sz="1500" kern="1200"/>
        </a:p>
      </dsp:txBody>
      <dsp:txXfrm>
        <a:off x="4630770" y="2457740"/>
        <a:ext cx="1800000" cy="720000"/>
      </dsp:txXfrm>
    </dsp:sp>
    <dsp:sp modelId="{FC7BEBB0-82FD-4535-86B8-B360613A8A47}">
      <dsp:nvSpPr>
        <dsp:cNvPr id="0" name=""/>
        <dsp:cNvSpPr/>
      </dsp:nvSpPr>
      <dsp:spPr>
        <a:xfrm>
          <a:off x="709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3BDBE-5915-4544-8B41-C7C8D5D6B3AA}">
      <dsp:nvSpPr>
        <dsp:cNvPr id="0" name=""/>
        <dsp:cNvSpPr/>
      </dsp:nvSpPr>
      <dsp:spPr>
        <a:xfrm>
          <a:off x="733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F1249-819E-40A6-918E-2AEB5D4FAAB2}">
      <dsp:nvSpPr>
        <dsp:cNvPr id="0" name=""/>
        <dsp:cNvSpPr/>
      </dsp:nvSpPr>
      <dsp:spPr>
        <a:xfrm>
          <a:off x="674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Vote of Thanks </a:t>
          </a:r>
          <a:endParaRPr lang="en-US" sz="1500" kern="1200"/>
        </a:p>
      </dsp:txBody>
      <dsp:txXfrm>
        <a:off x="6745770" y="245774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D4A2A-35C1-4CD3-807F-A5983BEF6923}">
      <dsp:nvSpPr>
        <dsp:cNvPr id="0" name=""/>
        <dsp:cNvSpPr/>
      </dsp:nvSpPr>
      <dsp:spPr>
        <a:xfrm>
          <a:off x="0" y="615031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Nanotechnology is the understand &amp; control of matter at dimensions of roughly 1 to 100 nanometers, where unique phenomena enable novel applications.</a:t>
          </a:r>
          <a:endParaRPr lang="en-US" sz="2200" kern="1200"/>
        </a:p>
      </dsp:txBody>
      <dsp:txXfrm>
        <a:off x="93415" y="708446"/>
        <a:ext cx="6736701" cy="1726778"/>
      </dsp:txXfrm>
    </dsp:sp>
    <dsp:sp modelId="{B2C78784-5510-43E2-BD67-E2051DC488A2}">
      <dsp:nvSpPr>
        <dsp:cNvPr id="0" name=""/>
        <dsp:cNvSpPr/>
      </dsp:nvSpPr>
      <dsp:spPr>
        <a:xfrm>
          <a:off x="0" y="2592000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Encompassing nanoscale science ,engineering &amp; technology ,nanotechnology involves imaging, measuring ,modeling &amp; manipulating  matter at this length scale.</a:t>
          </a:r>
          <a:endParaRPr lang="en-US" sz="2200" kern="1200"/>
        </a:p>
      </dsp:txBody>
      <dsp:txXfrm>
        <a:off x="93415" y="2685415"/>
        <a:ext cx="6736701" cy="1726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43FE9-6E31-454B-9280-1554897E3BEE}">
      <dsp:nvSpPr>
        <dsp:cNvPr id="0" name=""/>
        <dsp:cNvSpPr/>
      </dsp:nvSpPr>
      <dsp:spPr>
        <a:xfrm>
          <a:off x="23212" y="943705"/>
          <a:ext cx="685176" cy="6851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4E21EA-3AB8-4D7A-89CB-9D9D718A57C2}">
      <dsp:nvSpPr>
        <dsp:cNvPr id="0" name=""/>
        <dsp:cNvSpPr/>
      </dsp:nvSpPr>
      <dsp:spPr>
        <a:xfrm>
          <a:off x="167099" y="1087592"/>
          <a:ext cx="397402" cy="397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33AEA-B17E-4738-A34A-DD57BDFCCF4D}">
      <dsp:nvSpPr>
        <dsp:cNvPr id="0" name=""/>
        <dsp:cNvSpPr/>
      </dsp:nvSpPr>
      <dsp:spPr>
        <a:xfrm>
          <a:off x="855211" y="943705"/>
          <a:ext cx="1615058" cy="68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Times New Roman"/>
              <a:cs typeface="Times New Roman"/>
            </a:rPr>
            <a:t>Loss  of jobs (manufacturing ,farming )</a:t>
          </a:r>
        </a:p>
      </dsp:txBody>
      <dsp:txXfrm>
        <a:off x="855211" y="943705"/>
        <a:ext cx="1615058" cy="685176"/>
      </dsp:txXfrm>
    </dsp:sp>
    <dsp:sp modelId="{04FE8BE0-951E-4D95-8D32-EC5624B1A8F9}">
      <dsp:nvSpPr>
        <dsp:cNvPr id="0" name=""/>
        <dsp:cNvSpPr/>
      </dsp:nvSpPr>
      <dsp:spPr>
        <a:xfrm>
          <a:off x="2751681" y="943705"/>
          <a:ext cx="685176" cy="6851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81846-2056-4C64-A5B8-E7A03C6CC48F}">
      <dsp:nvSpPr>
        <dsp:cNvPr id="0" name=""/>
        <dsp:cNvSpPr/>
      </dsp:nvSpPr>
      <dsp:spPr>
        <a:xfrm>
          <a:off x="2895568" y="1087592"/>
          <a:ext cx="397402" cy="397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3658B-30AA-486E-9953-0A3A493377A8}">
      <dsp:nvSpPr>
        <dsp:cNvPr id="0" name=""/>
        <dsp:cNvSpPr/>
      </dsp:nvSpPr>
      <dsp:spPr>
        <a:xfrm>
          <a:off x="3583681" y="943705"/>
          <a:ext cx="1615058" cy="68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Times New Roman"/>
              <a:cs typeface="Times New Roman"/>
            </a:rPr>
            <a:t>Oil Becomes worthless</a:t>
          </a:r>
        </a:p>
      </dsp:txBody>
      <dsp:txXfrm>
        <a:off x="3583681" y="943705"/>
        <a:ext cx="1615058" cy="685176"/>
      </dsp:txXfrm>
    </dsp:sp>
    <dsp:sp modelId="{14256C9C-E114-4CE8-9684-26385D8BCF84}">
      <dsp:nvSpPr>
        <dsp:cNvPr id="0" name=""/>
        <dsp:cNvSpPr/>
      </dsp:nvSpPr>
      <dsp:spPr>
        <a:xfrm>
          <a:off x="23212" y="2296134"/>
          <a:ext cx="685176" cy="6851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38E32-0B17-4B0D-87B7-E130B5B005C1}">
      <dsp:nvSpPr>
        <dsp:cNvPr id="0" name=""/>
        <dsp:cNvSpPr/>
      </dsp:nvSpPr>
      <dsp:spPr>
        <a:xfrm>
          <a:off x="167099" y="2440021"/>
          <a:ext cx="397402" cy="397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F0BC2-A950-461F-83A2-896B53B32B33}">
      <dsp:nvSpPr>
        <dsp:cNvPr id="0" name=""/>
        <dsp:cNvSpPr/>
      </dsp:nvSpPr>
      <dsp:spPr>
        <a:xfrm>
          <a:off x="855211" y="2296134"/>
          <a:ext cx="1615058" cy="68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Times New Roman"/>
              <a:cs typeface="Times New Roman"/>
            </a:rPr>
            <a:t>Diamonds become worthless</a:t>
          </a:r>
        </a:p>
      </dsp:txBody>
      <dsp:txXfrm>
        <a:off x="855211" y="2296134"/>
        <a:ext cx="1615058" cy="685176"/>
      </dsp:txXfrm>
    </dsp:sp>
    <dsp:sp modelId="{385C5B1C-9DF6-4D0E-AC28-AE4DF9F9AA93}">
      <dsp:nvSpPr>
        <dsp:cNvPr id="0" name=""/>
        <dsp:cNvSpPr/>
      </dsp:nvSpPr>
      <dsp:spPr>
        <a:xfrm>
          <a:off x="2751681" y="2296134"/>
          <a:ext cx="685176" cy="6851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D46DD-9520-40CB-AD13-59EE670275FF}">
      <dsp:nvSpPr>
        <dsp:cNvPr id="0" name=""/>
        <dsp:cNvSpPr/>
      </dsp:nvSpPr>
      <dsp:spPr>
        <a:xfrm>
          <a:off x="2895568" y="2440021"/>
          <a:ext cx="397402" cy="397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AA10A-A968-4141-9998-09C2F7D16759}">
      <dsp:nvSpPr>
        <dsp:cNvPr id="0" name=""/>
        <dsp:cNvSpPr/>
      </dsp:nvSpPr>
      <dsp:spPr>
        <a:xfrm>
          <a:off x="3583681" y="2296134"/>
          <a:ext cx="1615058" cy="68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Times New Roman"/>
              <a:cs typeface="Times New Roman"/>
            </a:rPr>
            <a:t>Atomic  weapons more accessible &amp; destructive</a:t>
          </a:r>
        </a:p>
      </dsp:txBody>
      <dsp:txXfrm>
        <a:off x="3583681" y="2296134"/>
        <a:ext cx="1615058" cy="685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028E4-5104-4664-9086-60EBD2AA09BE}">
      <dsp:nvSpPr>
        <dsp:cNvPr id="0" name=""/>
        <dsp:cNvSpPr/>
      </dsp:nvSpPr>
      <dsp:spPr>
        <a:xfrm>
          <a:off x="0" y="2210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309B8-F6BB-4DD1-B85D-6C430507AFB9}">
      <dsp:nvSpPr>
        <dsp:cNvPr id="0" name=""/>
        <dsp:cNvSpPr/>
      </dsp:nvSpPr>
      <dsp:spPr>
        <a:xfrm>
          <a:off x="0" y="2210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Health &amp; Safety Issues</a:t>
          </a:r>
          <a:endParaRPr lang="en-US" sz="2900" kern="1200"/>
        </a:p>
      </dsp:txBody>
      <dsp:txXfrm>
        <a:off x="0" y="2210"/>
        <a:ext cx="6372993" cy="1507246"/>
      </dsp:txXfrm>
    </dsp:sp>
    <dsp:sp modelId="{74EB4588-D634-498F-AF08-2ADFE25841E7}">
      <dsp:nvSpPr>
        <dsp:cNvPr id="0" name=""/>
        <dsp:cNvSpPr/>
      </dsp:nvSpPr>
      <dsp:spPr>
        <a:xfrm>
          <a:off x="0" y="1509456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CB96C-2FD4-4227-8465-56580186BF11}">
      <dsp:nvSpPr>
        <dsp:cNvPr id="0" name=""/>
        <dsp:cNvSpPr/>
      </dsp:nvSpPr>
      <dsp:spPr>
        <a:xfrm>
          <a:off x="0" y="1509456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Nano particles can cause serious illness or damage human body.</a:t>
          </a:r>
          <a:endParaRPr lang="en-US" sz="2900" kern="1200"/>
        </a:p>
      </dsp:txBody>
      <dsp:txXfrm>
        <a:off x="0" y="1509456"/>
        <a:ext cx="6372993" cy="1507246"/>
      </dsp:txXfrm>
    </dsp:sp>
    <dsp:sp modelId="{EDFB2ECC-CB3D-48A8-804E-F7FF33113D05}">
      <dsp:nvSpPr>
        <dsp:cNvPr id="0" name=""/>
        <dsp:cNvSpPr/>
      </dsp:nvSpPr>
      <dsp:spPr>
        <a:xfrm>
          <a:off x="0" y="3016702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6AC9-5D89-4591-A07D-2D39CC81914D}">
      <dsp:nvSpPr>
        <dsp:cNvPr id="0" name=""/>
        <dsp:cNvSpPr/>
      </dsp:nvSpPr>
      <dsp:spPr>
        <a:xfrm>
          <a:off x="0" y="3016702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Untraceable destructive weapons of mass destruction.</a:t>
          </a:r>
          <a:endParaRPr lang="en-US" sz="2900" kern="1200"/>
        </a:p>
      </dsp:txBody>
      <dsp:txXfrm>
        <a:off x="0" y="3016702"/>
        <a:ext cx="6372993" cy="150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C2C10-8E6D-4CAE-878D-C328A3959AA2}">
      <dsp:nvSpPr>
        <dsp:cNvPr id="0" name=""/>
        <dsp:cNvSpPr/>
      </dsp:nvSpPr>
      <dsp:spPr>
        <a:xfrm>
          <a:off x="0" y="0"/>
          <a:ext cx="4772738" cy="143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</a:rPr>
            <a:t>C</a:t>
          </a: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sp:txBody>
      <dsp:txXfrm>
        <a:off x="41944" y="41944"/>
        <a:ext cx="3227409" cy="1348195"/>
      </dsp:txXfrm>
    </dsp:sp>
    <dsp:sp modelId="{272749E4-DD36-4C3C-85B6-0B0820AA2DA5}">
      <dsp:nvSpPr>
        <dsp:cNvPr id="0" name=""/>
        <dsp:cNvSpPr/>
      </dsp:nvSpPr>
      <dsp:spPr>
        <a:xfrm>
          <a:off x="421124" y="1670764"/>
          <a:ext cx="4772738" cy="143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sp:txBody>
      <dsp:txXfrm>
        <a:off x="463068" y="1712708"/>
        <a:ext cx="3336872" cy="1348195"/>
      </dsp:txXfrm>
    </dsp:sp>
    <dsp:sp modelId="{E64BE3C2-D5A3-46FB-97B2-40AE84E69B55}">
      <dsp:nvSpPr>
        <dsp:cNvPr id="0" name=""/>
        <dsp:cNvSpPr/>
      </dsp:nvSpPr>
      <dsp:spPr>
        <a:xfrm>
          <a:off x="842248" y="3341529"/>
          <a:ext cx="4772738" cy="143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sp:txBody>
      <dsp:txXfrm>
        <a:off x="884192" y="3383473"/>
        <a:ext cx="3336872" cy="1348195"/>
      </dsp:txXfrm>
    </dsp:sp>
    <dsp:sp modelId="{13968B54-2EFE-4669-AB37-7CA544E5362B}">
      <dsp:nvSpPr>
        <dsp:cNvPr id="0" name=""/>
        <dsp:cNvSpPr/>
      </dsp:nvSpPr>
      <dsp:spPr>
        <a:xfrm>
          <a:off x="3841884" y="1085996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326" y="1085996"/>
        <a:ext cx="511970" cy="700468"/>
      </dsp:txXfrm>
    </dsp:sp>
    <dsp:sp modelId="{462196C5-8BD8-4BC0-875D-6B8F091EA108}">
      <dsp:nvSpPr>
        <dsp:cNvPr id="0" name=""/>
        <dsp:cNvSpPr/>
      </dsp:nvSpPr>
      <dsp:spPr>
        <a:xfrm>
          <a:off x="4263008" y="2747214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2450" y="2747214"/>
        <a:ext cx="511970" cy="70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65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8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88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hyperlink" Target="https://www.sekano.es/category/amstrad-cpc-6128/" TargetMode="External"/><Relationship Id="rId18" Type="http://schemas.openxmlformats.org/officeDocument/2006/relationships/image" Target="../media/image32.jpeg"/><Relationship Id="rId3" Type="http://schemas.openxmlformats.org/officeDocument/2006/relationships/hyperlink" Target="http://www.isangeeta.com/2013/10/carbon-nanotubes-from-recycled-waste.html" TargetMode="External"/><Relationship Id="rId21" Type="http://schemas.openxmlformats.org/officeDocument/2006/relationships/hyperlink" Target="https://www.flickr.com/photos/digitalslrphotos/34332467120/" TargetMode="External"/><Relationship Id="rId7" Type="http://schemas.openxmlformats.org/officeDocument/2006/relationships/hyperlink" Target="http://commons.wikimedia.org/wiki/File:French_Garden_at_Duke_Gardens.jpg" TargetMode="External"/><Relationship Id="rId12" Type="http://schemas.openxmlformats.org/officeDocument/2006/relationships/image" Target="../media/image29.jpeg"/><Relationship Id="rId17" Type="http://schemas.openxmlformats.org/officeDocument/2006/relationships/hyperlink" Target="https://technofaq.org/posts/2018/04/artificial-intelligence-helping-make-healthcare-more-affordable/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31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hyperlink" Target="https://www.ingenieriaquimicareviews.com/2020/07/conceptos-basicos-de-reactores-quimicos.html" TargetMode="External"/><Relationship Id="rId5" Type="http://schemas.openxmlformats.org/officeDocument/2006/relationships/image" Target="../media/image25.jpeg"/><Relationship Id="rId15" Type="http://schemas.openxmlformats.org/officeDocument/2006/relationships/hyperlink" Target="https://commons.wikimedia.org/wiki/Category:Passivation" TargetMode="External"/><Relationship Id="rId23" Type="http://schemas.openxmlformats.org/officeDocument/2006/relationships/hyperlink" Target="https://profesoracarolinapr.blogspot.com/2019/04/tipos-de-materiales.html" TargetMode="External"/><Relationship Id="rId10" Type="http://schemas.openxmlformats.org/officeDocument/2006/relationships/image" Target="../media/image28.png"/><Relationship Id="rId19" Type="http://schemas.openxmlformats.org/officeDocument/2006/relationships/image" Target="../media/image33.jpeg"/><Relationship Id="rId4" Type="http://schemas.openxmlformats.org/officeDocument/2006/relationships/image" Target="../media/image24.jpeg"/><Relationship Id="rId9" Type="http://schemas.openxmlformats.org/officeDocument/2006/relationships/hyperlink" Target="http://www.thebluediamondgallery.com/wooden-tile/r/research.html" TargetMode="External"/><Relationship Id="rId14" Type="http://schemas.openxmlformats.org/officeDocument/2006/relationships/image" Target="../media/image30.png"/><Relationship Id="rId22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rsc.org/en/content/articlelanding/2020/se/d0se00288g" TargetMode="External"/><Relationship Id="rId3" Type="http://schemas.openxmlformats.org/officeDocument/2006/relationships/image" Target="../media/image37.jpeg"/><Relationship Id="rId7" Type="http://schemas.openxmlformats.org/officeDocument/2006/relationships/image" Target="../media/image3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lar_cell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electronicamade.com/bateria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arbon_nanotube_zigzag_povray_cropped.PNG" TargetMode="External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ncotarget.com/article/27596/text/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www.flickr.com/photos/lintmachine/232087235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ntumday.com/2013/09/understanding-nanomedicine-infographic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yeopeningtruth.com/epstein-island-temple-symbols-so-much-more-than-we-kn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rkeleylab/3523924206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arenaconecte.blogspot.com/2010/12/nanotecnologia.html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://sustainable-nano.com/2020/04/02/nanotechnology-and-modern-agriculture/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://theconversation.com/the-failed-effort-to-ban-the-ultimate-weapon-of-mass-destruction-427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i.us/morp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namariebarbuto.blogspot.com/2009_06_01_archive.html" TargetMode="External"/><Relationship Id="rId5" Type="http://schemas.openxmlformats.org/officeDocument/2006/relationships/image" Target="../media/image58.jpeg"/><Relationship Id="rId4" Type="http://schemas.openxmlformats.org/officeDocument/2006/relationships/hyperlink" Target="http://wikipedia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ilyclipart.net/clipart/thank-you-deco-clip-ar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nimation-png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pressbooks.umn.edu/classroompartners/chapter/dna-struc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nanotechnology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Gandhi Institute of Science and Technology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Kholiguda ,Rayagada,Odisha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 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Seminar : NanoTechnology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Kothakota  Aaksshay  Kumandan</a:t>
            </a:r>
          </a:p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Branch :CSE  B.Tech  Final Year </a:t>
            </a:r>
          </a:p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Regd No :1901317069</a:t>
            </a:r>
          </a:p>
          <a:p>
            <a:pPr>
              <a:lnSpc>
                <a:spcPct val="90000"/>
              </a:lnSpc>
            </a:pPr>
            <a:endParaRPr lang="en-US" sz="1100" b="1">
              <a:solidFill>
                <a:schemeClr val="tx2">
                  <a:lumMod val="40000"/>
                  <a:lumOff val="6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Company name&#10;&#10;Description automatically generated">
            <a:extLst>
              <a:ext uri="{FF2B5EF4-FFF2-40B4-BE49-F238E27FC236}">
                <a16:creationId xmlns:a16="http://schemas.microsoft.com/office/drawing/2014/main" id="{ED113E29-9A6E-9B72-FC5F-C4640F58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0" y="2566135"/>
            <a:ext cx="2936836" cy="1954330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01" b="8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What is Nano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Is defined as any material that has unique or novel properties , due to the nanoscale structuring.</a:t>
            </a:r>
            <a:endParaRPr lang="en-US" sz="2800" b="1" i="1">
              <a:latin typeface="Avenir Next LT Pro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These are formed by incorporation or structuring of nanoparticles.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They are subdivided into nanocrystals ,nano powders &amp; nanotubes.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A sequence of nanoscale of C60 atoms arranged in a long thin cylindrical structure.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46FC3-F14B-09F1-F3CC-69B5A887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1" kern="1200">
                <a:solidFill>
                  <a:srgbClr val="F2F2F2"/>
                </a:solidFill>
                <a:latin typeface="Times New Roman"/>
                <a:cs typeface="Times New Roman"/>
              </a:rPr>
              <a:t>Nano Material Characterist</a:t>
            </a:r>
            <a:r>
              <a:rPr lang="en-US" sz="32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b="1" i="1" kern="1200">
                <a:solidFill>
                  <a:srgbClr val="F2F2F2"/>
                </a:solidFill>
                <a:latin typeface="Times New Roman"/>
                <a:cs typeface="Times New Roman"/>
              </a:rPr>
              <a:t>cs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9" name="Table 7">
            <a:extLst>
              <a:ext uri="{FF2B5EF4-FFF2-40B4-BE49-F238E27FC236}">
                <a16:creationId xmlns:a16="http://schemas.microsoft.com/office/drawing/2014/main" id="{D1BE3C1B-A7A5-3137-97C6-5DF3A96F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801998"/>
              </p:ext>
            </p:extLst>
          </p:nvPr>
        </p:nvGraphicFramePr>
        <p:xfrm>
          <a:off x="5048250" y="1524127"/>
          <a:ext cx="6496051" cy="4419348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{2D5ABB26-0587-4C30-8999-92F81FD0307C}</a:tableStyleId>
              </a:tblPr>
              <a:tblGrid>
                <a:gridCol w="2625060">
                  <a:extLst>
                    <a:ext uri="{9D8B030D-6E8A-4147-A177-3AD203B41FA5}">
                      <a16:colId xmlns:a16="http://schemas.microsoft.com/office/drawing/2014/main" val="404083590"/>
                    </a:ext>
                  </a:extLst>
                </a:gridCol>
                <a:gridCol w="3870991">
                  <a:extLst>
                    <a:ext uri="{9D8B030D-6E8A-4147-A177-3AD203B41FA5}">
                      <a16:colId xmlns:a16="http://schemas.microsoft.com/office/drawing/2014/main" val="3151658268"/>
                    </a:ext>
                  </a:extLst>
                </a:gridCol>
              </a:tblGrid>
              <a:tr h="492424">
                <a:tc>
                  <a:txBody>
                    <a:bodyPr/>
                    <a:lstStyle/>
                    <a:p>
                      <a:r>
                        <a:rPr lang="en-US" sz="16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Category Of Nanomaterials</a:t>
                      </a:r>
                    </a:p>
                  </a:txBody>
                  <a:tcPr marL="133394" marR="76055" marT="102610" marB="10261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Example</a:t>
                      </a:r>
                    </a:p>
                  </a:txBody>
                  <a:tcPr marL="133394" marR="76055" marT="102610" marB="1026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949"/>
                  </a:ext>
                </a:extLst>
              </a:tr>
              <a:tr h="1473116">
                <a:tc>
                  <a:txBody>
                    <a:bodyPr/>
                    <a:lstStyle/>
                    <a:p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One –Dimensional Nanomaterials</a:t>
                      </a:r>
                    </a:p>
                  </a:txBody>
                  <a:tcPr marL="133394" marR="76055" marT="102610" marB="102610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Layers ,multilayers ,thin films  platelets &amp; surface coating.</a:t>
                      </a:r>
                    </a:p>
                    <a:p>
                      <a:pPr lvl="0">
                        <a:buNone/>
                      </a:pPr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They have been developed &amp; user for decades ,particularly in the  electronics industry.</a:t>
                      </a:r>
                    </a:p>
                  </a:txBody>
                  <a:tcPr marL="133394" marR="76055" marT="102610" marB="1026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25211"/>
                  </a:ext>
                </a:extLst>
              </a:tr>
              <a:tr h="2453808">
                <a:tc>
                  <a:txBody>
                    <a:bodyPr/>
                    <a:lstStyle/>
                    <a:p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Two – Dimensional Nanomaterials</a:t>
                      </a:r>
                    </a:p>
                    <a:p>
                      <a:pPr lvl="0">
                        <a:buNone/>
                      </a:pPr>
                      <a:endParaRPr lang="en-US" sz="1600" b="1" i="1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600" b="1" i="1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Three –Dimensional </a:t>
                      </a:r>
                    </a:p>
                    <a:p>
                      <a:pPr lvl="0">
                        <a:buNone/>
                      </a:pPr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Nanomaterials</a:t>
                      </a:r>
                    </a:p>
                    <a:p>
                      <a:pPr lvl="0">
                        <a:buNone/>
                      </a:pPr>
                      <a:endParaRPr lang="en-US" sz="1600" b="1" i="1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600" b="1" i="1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600" b="1" i="1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marL="133394" marR="76055" marT="102610" marB="1026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Nanowires ,nano fibers made  from a variety of element other than carbon, nanotubes &amp; a subset of this group, carbon  nanotubes.</a:t>
                      </a:r>
                    </a:p>
                    <a:p>
                      <a:pPr lvl="0">
                        <a:buNone/>
                      </a:pPr>
                      <a:endParaRPr lang="en-US" sz="1600" b="1" i="1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1" i="1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It is known as nanoparticles &amp; include  precipitates ,colloids &amp; quantum dots  &amp; Nanocrystalline materials.</a:t>
                      </a:r>
                    </a:p>
                  </a:txBody>
                  <a:tcPr marL="133394" marR="76055" marT="102610" marB="1026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8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1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76" r="19397" b="2"/>
          <a:stretch/>
        </p:blipFill>
        <p:spPr>
          <a:xfrm>
            <a:off x="-2910" y="-268"/>
            <a:ext cx="12286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Various products in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68" y="1657807"/>
            <a:ext cx="10442318" cy="4181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Building Products –45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Automotive –25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Marine Products – 2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Textile &amp; fabric –17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Medical &amp; health –31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Nano particle - 65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Electronics &amp; computers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Industrial Products –75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Cosmetics –27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Food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Home &amp; Garden –37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R &amp; D –7</a:t>
            </a: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</p:txBody>
      </p:sp>
      <p:pic>
        <p:nvPicPr>
          <p:cNvPr id="23" name="Picture 23" descr="Black Make Up Brush Near Silver Make Up Palette · Free Stock Photo">
            <a:extLst>
              <a:ext uri="{FF2B5EF4-FFF2-40B4-BE49-F238E27FC236}">
                <a16:creationId xmlns:a16="http://schemas.microsoft.com/office/drawing/2014/main" id="{1D397EFD-7268-0D7F-AFC4-967988D6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77" y="4562841"/>
            <a:ext cx="1851804" cy="1196197"/>
          </a:xfrm>
          <a:prstGeom prst="rect">
            <a:avLst/>
          </a:prstGeom>
        </p:spPr>
      </p:pic>
      <p:pic>
        <p:nvPicPr>
          <p:cNvPr id="24" name="Picture 24" descr="Free Images : dish, produce, vegetable, fresh, gourmet, lunch, cuisine ...">
            <a:extLst>
              <a:ext uri="{FF2B5EF4-FFF2-40B4-BE49-F238E27FC236}">
                <a16:creationId xmlns:a16="http://schemas.microsoft.com/office/drawing/2014/main" id="{5D417178-493C-E70E-3D67-3D79A5F4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8" y="4145352"/>
            <a:ext cx="1981200" cy="1434778"/>
          </a:xfrm>
          <a:prstGeom prst="rect">
            <a:avLst/>
          </a:prstGeom>
        </p:spPr>
      </p:pic>
      <p:pic>
        <p:nvPicPr>
          <p:cNvPr id="25" name="Picture 25" descr="A picture containing flower, outdoor, plant, garden&#10;&#10;Description automatically generated">
            <a:extLst>
              <a:ext uri="{FF2B5EF4-FFF2-40B4-BE49-F238E27FC236}">
                <a16:creationId xmlns:a16="http://schemas.microsoft.com/office/drawing/2014/main" id="{6447268C-F4EB-2287-51EA-F269705A6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01844" y="5757034"/>
            <a:ext cx="1430867" cy="1002485"/>
          </a:xfrm>
          <a:prstGeom prst="rect">
            <a:avLst/>
          </a:prstGeom>
        </p:spPr>
      </p:pic>
      <p:pic>
        <p:nvPicPr>
          <p:cNvPr id="28" name="Picture 28" descr="Calendar&#10;&#10;Description automatically generated">
            <a:extLst>
              <a:ext uri="{FF2B5EF4-FFF2-40B4-BE49-F238E27FC236}">
                <a16:creationId xmlns:a16="http://schemas.microsoft.com/office/drawing/2014/main" id="{39E9A9AD-2AAC-2826-21BF-66EDE8A993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719758" y="5545028"/>
            <a:ext cx="1808673" cy="1224952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F0B33D54-E79B-E127-AEC1-11A4B839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391400" y="3792180"/>
            <a:ext cx="1473199" cy="868196"/>
          </a:xfrm>
          <a:prstGeom prst="rect">
            <a:avLst/>
          </a:prstGeom>
        </p:spPr>
      </p:pic>
      <p:pic>
        <p:nvPicPr>
          <p:cNvPr id="34" name="Picture 3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7F95FBF7-3873-726B-AE7D-FAAFB1BA3E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713900" y="3396417"/>
            <a:ext cx="1880558" cy="722798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FBC5D4AB-93E6-084E-8AE5-86A7BB9278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782157" y="2724911"/>
            <a:ext cx="1142857" cy="713540"/>
          </a:xfrm>
          <a:prstGeom prst="rect">
            <a:avLst/>
          </a:prstGeom>
        </p:spPr>
      </p:pic>
      <p:pic>
        <p:nvPicPr>
          <p:cNvPr id="40" name="Picture 40" descr="A picture containing bubble, microscope, plastic&#10;&#10;Description automatically generated">
            <a:extLst>
              <a:ext uri="{FF2B5EF4-FFF2-40B4-BE49-F238E27FC236}">
                <a16:creationId xmlns:a16="http://schemas.microsoft.com/office/drawing/2014/main" id="{C1B2A23C-7BFB-3694-4DE7-9AE741B3DB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40874" y="3247070"/>
            <a:ext cx="1190445" cy="671641"/>
          </a:xfrm>
          <a:prstGeom prst="rect">
            <a:avLst/>
          </a:prstGeom>
        </p:spPr>
      </p:pic>
      <p:pic>
        <p:nvPicPr>
          <p:cNvPr id="43" name="Picture 43" descr="Close Up Photography of Different Type of Colors of Paper · Free Stock ...">
            <a:extLst>
              <a:ext uri="{FF2B5EF4-FFF2-40B4-BE49-F238E27FC236}">
                <a16:creationId xmlns:a16="http://schemas.microsoft.com/office/drawing/2014/main" id="{D178B736-AB29-8A7C-2870-1C6953F25B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84723" y="2120855"/>
            <a:ext cx="965202" cy="695048"/>
          </a:xfrm>
          <a:prstGeom prst="rect">
            <a:avLst/>
          </a:prstGeom>
        </p:spPr>
      </p:pic>
      <p:pic>
        <p:nvPicPr>
          <p:cNvPr id="44" name="Picture 44" descr="Free Images : sea, tree, rock, ocean, wood, shore, wildlife, food ...">
            <a:extLst>
              <a:ext uri="{FF2B5EF4-FFF2-40B4-BE49-F238E27FC236}">
                <a16:creationId xmlns:a16="http://schemas.microsoft.com/office/drawing/2014/main" id="{262CE1ED-D328-9A18-72D6-E09B12D663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73622" y="2627104"/>
            <a:ext cx="1190978" cy="686571"/>
          </a:xfrm>
          <a:prstGeom prst="rect">
            <a:avLst/>
          </a:prstGeom>
        </p:spPr>
      </p:pic>
      <p:pic>
        <p:nvPicPr>
          <p:cNvPr id="45" name="Picture 45">
            <a:extLst>
              <a:ext uri="{FF2B5EF4-FFF2-40B4-BE49-F238E27FC236}">
                <a16:creationId xmlns:a16="http://schemas.microsoft.com/office/drawing/2014/main" id="{5924B2DE-41E2-F54F-84AD-49E8558FBA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786320" y="1208160"/>
            <a:ext cx="951089" cy="1007622"/>
          </a:xfrm>
          <a:prstGeom prst="rect">
            <a:avLst/>
          </a:prstGeom>
        </p:spPr>
      </p:pic>
      <p:pic>
        <p:nvPicPr>
          <p:cNvPr id="48" name="Picture 48" descr="A picture containing indoor, stationary, desk, office&#10;&#10;Description automatically generated">
            <a:extLst>
              <a:ext uri="{FF2B5EF4-FFF2-40B4-BE49-F238E27FC236}">
                <a16:creationId xmlns:a16="http://schemas.microsoft.com/office/drawing/2014/main" id="{1F031798-8D20-749F-81FD-65131D8E78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705199" y="1281716"/>
            <a:ext cx="1128358" cy="13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Applications Of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b="1" i="1">
                <a:latin typeface="Times New Roman"/>
                <a:cs typeface="Times New Roman"/>
              </a:rPr>
              <a:t>E</a:t>
            </a:r>
            <a:r>
              <a:rPr lang="en-US" sz="3200" b="1" i="1">
                <a:latin typeface="Times New Roman"/>
                <a:cs typeface="Times New Roman"/>
              </a:rPr>
              <a:t>lectronics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Transistors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Diodes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OLED (Organic Light Emitting Diode)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Plasma  Displays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32A6-4BD2-8B3E-220A-649EB88C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Times New Roman"/>
                <a:cs typeface="Times New Roman"/>
              </a:rPr>
              <a:t>Energy</a:t>
            </a:r>
          </a:p>
        </p:txBody>
      </p:sp>
      <p:pic>
        <p:nvPicPr>
          <p:cNvPr id="5" name="Picture 5" descr="A picture containing outdoor, different, set, various&#10;&#10;Description automatically generated">
            <a:extLst>
              <a:ext uri="{FF2B5EF4-FFF2-40B4-BE49-F238E27FC236}">
                <a16:creationId xmlns:a16="http://schemas.microsoft.com/office/drawing/2014/main" id="{D0CC84E1-1FF5-4D21-06A7-145C78CC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97" r="8025" b="-1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AD01-6066-791C-215B-23A28B3C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Batteries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Fuel Cells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Solar Cells</a:t>
            </a:r>
          </a:p>
        </p:txBody>
      </p:sp>
      <p:pic>
        <p:nvPicPr>
          <p:cNvPr id="12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B9226DB0-8BBA-353B-2AF0-DABEBD9DE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24" r="4930" b="3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7D3AC2-D724-993B-B35E-B601C1DD9C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571" r="25642" b="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4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638" y="452718"/>
            <a:ext cx="3305195" cy="1400530"/>
          </a:xfrm>
        </p:spPr>
        <p:txBody>
          <a:bodyPr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Materials 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338" y="2052918"/>
            <a:ext cx="330451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Tubes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Aerogel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Particle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148202-04BD-846F-B561-3C70415C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196" b="3"/>
          <a:stretch/>
        </p:blipFill>
        <p:spPr>
          <a:xfrm>
            <a:off x="20" y="10"/>
            <a:ext cx="6094390" cy="423366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B4B3979-AB2A-35BE-3C22-93CFFAAB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726" r="14789" b="2"/>
          <a:stretch/>
        </p:blipFill>
        <p:spPr>
          <a:xfrm>
            <a:off x="20" y="4233670"/>
            <a:ext cx="3047185" cy="2623867"/>
          </a:xfrm>
          <a:prstGeom prst="rect">
            <a:avLst/>
          </a:prstGeom>
        </p:spPr>
      </p:pic>
      <p:pic>
        <p:nvPicPr>
          <p:cNvPr id="3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5BD6175-8BC7-AC11-8BF9-71D9C94E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7235" r="12049" b="-4"/>
          <a:stretch/>
        </p:blipFill>
        <p:spPr>
          <a:xfrm>
            <a:off x="3047205" y="4233670"/>
            <a:ext cx="3047205" cy="2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Future Of Nano Technology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064D683-B0C1-8575-A14C-9A5FD164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2" b="1536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FAEFD-EE1E-358F-49BE-220B41583F8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Nano technology will  redesign the future of serval technologies  ,products &amp; markets.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Scientists &amp; engineers can now work with materials at atomic level to create stain - proof fabrics, scratch - resistant paints ,more efficient fuel cells &amp; batteries.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Experts says that nano technology will   likely create the next generation  of billionaires &amp;  reshape global business.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Industry Analysts Predict Revenues from Products Incorporating Nano Technology to reach close to $3 Trillion US Within 10 Years.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endParaRPr lang="en-US" sz="2400" b="1" i="1"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7137" y="15636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08D0-3D4B-619A-BC35-6DB73927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1" u="sng">
                <a:latin typeface="Times New Roman"/>
                <a:cs typeface="Times New Roman"/>
              </a:rPr>
              <a:t>Govt .Policy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75AB-A3B9-8472-4A46-85F42287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The Government of India has made Rs .1000 core investments in Nanotechnology.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Karnataka is planning to set up country's first nano park in Bangalore 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Govt of Andhra Pradesh is planning to set up Nano - Technology Park in 350 acre in Hyderabad.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Advantages Of Nano Technology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989606F-6EE7-478D-EB6A-0225DB1DD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63" r="1732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1" name="Rectangle 1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Medical Advantages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End of illness like  (Cancer ,heart disease)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Universal  immunity like (aids, flu)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Body Sculpting  (change your appearance)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Stop the aging process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Painless Child Births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ndustrial Advantages</a:t>
            </a:r>
            <a:endParaRPr lang="en-US" b="1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Computers a billion times faster &amp; a million times smaller.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Automatic Pollution Cleanup.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Manufacturing at almost no cost.</a:t>
            </a:r>
          </a:p>
        </p:txBody>
      </p:sp>
      <p:pic>
        <p:nvPicPr>
          <p:cNvPr id="5" name="Picture 5" descr="A picture containing text, indoor, person, electronics&#10;&#10;Description automatically generated">
            <a:extLst>
              <a:ext uri="{FF2B5EF4-FFF2-40B4-BE49-F238E27FC236}">
                <a16:creationId xmlns:a16="http://schemas.microsoft.com/office/drawing/2014/main" id="{28B8CB9D-8E9E-BB82-3A89-25A5F148C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05" r="30864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9AFE2-8F0B-23E7-2D44-1F9660C3913C}"/>
              </a:ext>
            </a:extLst>
          </p:cNvPr>
          <p:cNvSpPr txBox="1"/>
          <p:nvPr/>
        </p:nvSpPr>
        <p:spPr>
          <a:xfrm>
            <a:off x="4724400" y="43624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6" y="154814"/>
            <a:ext cx="4128042" cy="1512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Disadvantages  Of Nanotechnology  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AEECE8B-3735-4A07-CCD8-8007C3DD7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578480"/>
              </p:ext>
            </p:extLst>
          </p:nvPr>
        </p:nvGraphicFramePr>
        <p:xfrm>
          <a:off x="964003" y="2438401"/>
          <a:ext cx="5221952" cy="3925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8"/>
              </a:rPr>
              <a:t>T</a:t>
            </a:r>
            <a:endParaRPr lang="en-US" sz="1700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9F18FCE8-BB15-7299-5C87-F12D4F7EE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52889" y="10222"/>
            <a:ext cx="5115462" cy="6535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9FCB-78B7-3ABA-19D0-585DE647B7B6}"/>
              </a:ext>
            </a:extLst>
          </p:cNvPr>
          <p:cNvSpPr txBox="1"/>
          <p:nvPr/>
        </p:nvSpPr>
        <p:spPr>
          <a:xfrm>
            <a:off x="4724400" y="45767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solidFill>
                  <a:srgbClr val="FFFF00"/>
                </a:solidFill>
                <a:latin typeface="Times New Roman"/>
                <a:cs typeface="Times New Roman"/>
              </a:rPr>
              <a:t>Implications In Nano Technology</a:t>
            </a:r>
          </a:p>
        </p:txBody>
      </p:sp>
      <p:graphicFrame>
        <p:nvGraphicFramePr>
          <p:cNvPr id="39" name="Content Placeholder 32">
            <a:extLst>
              <a:ext uri="{FF2B5EF4-FFF2-40B4-BE49-F238E27FC236}">
                <a16:creationId xmlns:a16="http://schemas.microsoft.com/office/drawing/2014/main" id="{9A94F97E-4625-0999-F2E2-6C7ED48DB2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254" y="1722240"/>
          <a:ext cx="6372994" cy="452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Picture 37" descr="A picture containing weapon, hydrogen bomb, missile&#10;&#10;Description automatically generated">
            <a:extLst>
              <a:ext uri="{FF2B5EF4-FFF2-40B4-BE49-F238E27FC236}">
                <a16:creationId xmlns:a16="http://schemas.microsoft.com/office/drawing/2014/main" id="{E98FDB51-D0FC-5383-294E-B43D45DCC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5534" y="-7137"/>
            <a:ext cx="5144217" cy="66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i="1">
                <a:solidFill>
                  <a:srgbClr val="F2F2F2"/>
                </a:solidFill>
                <a:latin typeface="Times New Roman"/>
                <a:cs typeface="Times New Roman"/>
              </a:rPr>
              <a:t>Social &amp; Political Issues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68449C3-3514-A27A-F79C-73DE5BC29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68461"/>
              </p:ext>
            </p:extLst>
          </p:nvPr>
        </p:nvGraphicFramePr>
        <p:xfrm>
          <a:off x="5507997" y="100833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81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88432DE9-3BB2-A7E4-8ADF-20335301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 offers the ability to build large number of products that are incredibly powerful.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 is heavily intertwined with biotechnology &amp; information technology ,making its scope very wide.</a:t>
            </a:r>
            <a:endParaRPr lang="en-US"/>
          </a:p>
          <a:p>
            <a:pPr marL="457200" indent="-457200"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The nanotechnology industry is mainly used to create new world.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Morph :Nokia's Nanotechnology Concept by phone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3"/>
              </a:rPr>
              <a:t>http://tini.us/morph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Wikipedia NT Portal 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4"/>
              </a:rPr>
              <a:t>http://wikipedia.com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FCB3FD27-834B-4757-338F-CDCE6713A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417" r="1139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516B-7A7C-CF6F-599E-44C75DDBEFDF}"/>
              </a:ext>
            </a:extLst>
          </p:cNvPr>
          <p:cNvSpPr txBox="1"/>
          <p:nvPr/>
        </p:nvSpPr>
        <p:spPr>
          <a:xfrm>
            <a:off x="4724400" y="37893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F9F04-FDC3-0580-D51D-0FF709C2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n-US" sz="4000" b="1" i="1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CB3E58A-A97D-0343-4A71-283DEE1B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Introduction  To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Origins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Definition of Nanotechnology</a:t>
            </a:r>
            <a:endParaRPr lang="en-US" sz="1700" b="1" i="1"/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How Small Is Nanoscale?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Why  is Nanotechnology?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What is Nano Material?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Nanomaterial's Characteristics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Various  Products in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Application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Future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Video about an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Govt .policy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Advantages and Dis advantages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>
              <a:latin typeface="Century Gothic" panose="020B0502020202020204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9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8AB0-6EF3-4A88-202B-86AE4145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Agenda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32B8EF4-A321-3904-A20E-DF7C2F2F02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7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143754" y="431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Introduction to Nano Technology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b="1" i="1">
                <a:latin typeface="Times New Roman"/>
                <a:cs typeface="Times New Roman"/>
              </a:rPr>
              <a:t>Nanotechnology has enormous potential to change society and it involves manipulation of objects on the atomic level.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 products will be </a:t>
            </a:r>
            <a:r>
              <a:rPr lang="en-US" b="1" i="1" err="1">
                <a:latin typeface="Times New Roman"/>
                <a:cs typeface="Times New Roman"/>
              </a:rPr>
              <a:t>build</a:t>
            </a:r>
            <a:r>
              <a:rPr lang="en-US" b="1" i="1">
                <a:latin typeface="Times New Roman"/>
                <a:cs typeface="Times New Roman"/>
              </a:rPr>
              <a:t> on every atom that are stronger ,smarter ,cheaper ,cleaner  &amp; more precise.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Nanotechnology is the art &amp; science of manipulating matter at the nanoscale down to 1/100,000 the width of a human hair to create new &amp; unique materials &amp; products.</a:t>
            </a:r>
          </a:p>
          <a:p>
            <a:pPr marL="457200" indent="-457200">
              <a:buClr>
                <a:srgbClr val="8AD0D6"/>
              </a:buClr>
            </a:pPr>
            <a:endParaRPr lang="en-US" b="1" i="1">
              <a:latin typeface="Times New Roman"/>
              <a:cs typeface="Times New Roman"/>
            </a:endParaRPr>
          </a:p>
          <a:p>
            <a:endParaRPr lang="en-US" b="1" i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>
                <a:latin typeface="Times New Roman"/>
                <a:cs typeface="Sabon Next LT"/>
              </a:rPr>
              <a:t>Origins of Nano Technology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Noble prize winner Richard Feynman first conceived the  idea of molecular manufacturing in his 1959 speech, "There's Plenty of Room at the Bottom."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Richard Feynman was the first scientist to suggest that devices &amp;materials could someday be fabricated to atomic specifications.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In 1986, K .Eric Drexler wrote "Engines of  Creation" &amp; introduced the term nanotechnology from there Scientific research really expanded over the last decade.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3866282" cy="10949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i="1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Definition of Nanotechnology</a:t>
            </a:r>
            <a:endParaRPr lang="en-US" sz="4000" b="1" i="1">
              <a:ln w="15875"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569675-BEFA-7555-C9BD-17D87B9F48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4094" y="864108"/>
          <a:ext cx="6923531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F2BF07-5E13-558C-C471-693D4C530722}"/>
              </a:ext>
            </a:extLst>
          </p:cNvPr>
          <p:cNvSpPr txBox="1"/>
          <p:nvPr/>
        </p:nvSpPr>
        <p:spPr>
          <a:xfrm>
            <a:off x="4724400" y="4071938"/>
            <a:ext cx="389338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F33-FB22-E555-8161-66043DC6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83" y="-334992"/>
            <a:ext cx="4535779" cy="328644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i="1">
                <a:latin typeface="Times New Roman"/>
                <a:cs typeface="Times New Roman"/>
              </a:rPr>
              <a:t>How Small Is Nano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83C9-E876-100B-3B97-38DDF97B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330" y="3584059"/>
            <a:ext cx="2983025" cy="1744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i="1" cap="all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A nanometer is one billion of a meter.</a:t>
            </a:r>
          </a:p>
        </p:txBody>
      </p:sp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DBB8A88-D71B-9EBC-EC55-9CF63FE69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744" r="34141" b="-1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1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8EFC909-F4D7-39BC-CD13-311AFF6C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" b="1949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5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EA82E21C-10D9-FCB0-295C-5709DA8A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35B4-6B69-71BB-EFC2-6CE948D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Why Nano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B073-E1DD-1F53-FBF2-A75030E0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>
                <a:latin typeface="Times New Roman"/>
                <a:cs typeface="Times New Roman"/>
              </a:rPr>
              <a:t>At the nanoscale, the physical ,chemical, &amp; biological properties of materials differ in fundamentals &amp; valuable ways from the properties of individual atoms &amp; molecules or bulk matter.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b="1" i="1">
                <a:latin typeface="Times New Roman"/>
                <a:cs typeface="Times New Roman"/>
              </a:rPr>
              <a:t>Nanotechnology R &amp;  D I is directed  forward  understanding  &amp;creating improved materials ,devices , &amp; systems that exploit  these new properties. </a:t>
            </a:r>
            <a:endParaRPr lang="en-US" sz="28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8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Ion</vt:lpstr>
      <vt:lpstr>Gandhi Institute of Science and Technology  Kholiguda ,Rayagada,Odisha   Seminar : NanoTechnology</vt:lpstr>
      <vt:lpstr>PowerPoint Presentation</vt:lpstr>
      <vt:lpstr>Agenda</vt:lpstr>
      <vt:lpstr>Agenda</vt:lpstr>
      <vt:lpstr>Introduction to Nano Technology</vt:lpstr>
      <vt:lpstr>Origins of Nano Technology  </vt:lpstr>
      <vt:lpstr>Definition of Nanotechnology</vt:lpstr>
      <vt:lpstr>How Small Is Nano Scale?</vt:lpstr>
      <vt:lpstr>Why Nano Technology?</vt:lpstr>
      <vt:lpstr>What is Nano material</vt:lpstr>
      <vt:lpstr>Nano Material Characteristics</vt:lpstr>
      <vt:lpstr>Various products in Nanotechnology</vt:lpstr>
      <vt:lpstr>Applications Of Nanotechnology</vt:lpstr>
      <vt:lpstr>Energy</vt:lpstr>
      <vt:lpstr>Materials </vt:lpstr>
      <vt:lpstr>Future Of Nano Technology</vt:lpstr>
      <vt:lpstr>PowerPoint Presentation</vt:lpstr>
      <vt:lpstr>Govt .Policy</vt:lpstr>
      <vt:lpstr>Advantages Of Nano Technology</vt:lpstr>
      <vt:lpstr>Industrial Advantages</vt:lpstr>
      <vt:lpstr>Disadvantages  Of Nanotechnology  </vt:lpstr>
      <vt:lpstr>Implications In Nano Technology</vt:lpstr>
      <vt:lpstr>Social &amp; Political Issues</vt:lpstr>
      <vt:lpstr>Conclusion 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211</cp:revision>
  <dcterms:created xsi:type="dcterms:W3CDTF">2023-01-28T13:22:32Z</dcterms:created>
  <dcterms:modified xsi:type="dcterms:W3CDTF">2023-02-22T14:30:29Z</dcterms:modified>
</cp:coreProperties>
</file>